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2"/>
  </p:notesMasterIdLst>
  <p:sldIdLst>
    <p:sldId id="304" r:id="rId5"/>
    <p:sldId id="305" r:id="rId6"/>
    <p:sldId id="267" r:id="rId7"/>
    <p:sldId id="291" r:id="rId8"/>
    <p:sldId id="292" r:id="rId9"/>
    <p:sldId id="297" r:id="rId10"/>
    <p:sldId id="298" r:id="rId11"/>
    <p:sldId id="313" r:id="rId12"/>
    <p:sldId id="299" r:id="rId13"/>
    <p:sldId id="301" r:id="rId14"/>
    <p:sldId id="300" r:id="rId15"/>
    <p:sldId id="307" r:id="rId16"/>
    <p:sldId id="303" r:id="rId17"/>
    <p:sldId id="259" r:id="rId18"/>
    <p:sldId id="321" r:id="rId19"/>
    <p:sldId id="320" r:id="rId20"/>
    <p:sldId id="330" r:id="rId21"/>
    <p:sldId id="331" r:id="rId22"/>
    <p:sldId id="309" r:id="rId23"/>
    <p:sldId id="281" r:id="rId24"/>
    <p:sldId id="282" r:id="rId25"/>
    <p:sldId id="315" r:id="rId26"/>
    <p:sldId id="317" r:id="rId27"/>
    <p:sldId id="318" r:id="rId28"/>
    <p:sldId id="322" r:id="rId29"/>
    <p:sldId id="311" r:id="rId30"/>
    <p:sldId id="324" r:id="rId31"/>
    <p:sldId id="325" r:id="rId32"/>
    <p:sldId id="326" r:id="rId33"/>
    <p:sldId id="327" r:id="rId34"/>
    <p:sldId id="329" r:id="rId35"/>
    <p:sldId id="285" r:id="rId36"/>
    <p:sldId id="274" r:id="rId37"/>
    <p:sldId id="289" r:id="rId38"/>
    <p:sldId id="290" r:id="rId39"/>
    <p:sldId id="293" r:id="rId40"/>
    <p:sldId id="295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5F48F2-798A-44DA-9DB2-8E8EA7A2D27F}" v="81" dt="2022-06-13T15:11:02.8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eo Dupuis (PG Research)" userId="9f0938b1-8afc-43f2-96cc-d6a2ad126a20" providerId="ADAL" clId="{F1B7425E-CC6A-2D4A-AEEF-F44445757586}"/>
    <pc:docChg chg="undo custSel addSld modSld sldOrd">
      <pc:chgData name="Theo Dupuis (PG Research)" userId="9f0938b1-8afc-43f2-96cc-d6a2ad126a20" providerId="ADAL" clId="{F1B7425E-CC6A-2D4A-AEEF-F44445757586}" dt="2022-06-11T16:05:23.612" v="689" actId="20577"/>
      <pc:docMkLst>
        <pc:docMk/>
      </pc:docMkLst>
      <pc:sldChg chg="modSp">
        <pc:chgData name="Theo Dupuis (PG Research)" userId="9f0938b1-8afc-43f2-96cc-d6a2ad126a20" providerId="ADAL" clId="{F1B7425E-CC6A-2D4A-AEEF-F44445757586}" dt="2022-06-11T15:37:20.664" v="167" actId="20577"/>
        <pc:sldMkLst>
          <pc:docMk/>
          <pc:sldMk cId="3023396440" sldId="267"/>
        </pc:sldMkLst>
        <pc:spChg chg="mod">
          <ac:chgData name="Theo Dupuis (PG Research)" userId="9f0938b1-8afc-43f2-96cc-d6a2ad126a20" providerId="ADAL" clId="{F1B7425E-CC6A-2D4A-AEEF-F44445757586}" dt="2022-06-11T15:37:20.664" v="167" actId="20577"/>
          <ac:spMkLst>
            <pc:docMk/>
            <pc:sldMk cId="3023396440" sldId="267"/>
            <ac:spMk id="3" creationId="{6C400305-89CD-C497-D635-F6624E0B1733}"/>
          </ac:spMkLst>
        </pc:spChg>
      </pc:sldChg>
      <pc:sldChg chg="modSp">
        <pc:chgData name="Theo Dupuis (PG Research)" userId="9f0938b1-8afc-43f2-96cc-d6a2ad126a20" providerId="ADAL" clId="{F1B7425E-CC6A-2D4A-AEEF-F44445757586}" dt="2022-06-11T15:54:12.968" v="638" actId="20577"/>
        <pc:sldMkLst>
          <pc:docMk/>
          <pc:sldMk cId="1344351775" sldId="280"/>
        </pc:sldMkLst>
        <pc:spChg chg="mod">
          <ac:chgData name="Theo Dupuis (PG Research)" userId="9f0938b1-8afc-43f2-96cc-d6a2ad126a20" providerId="ADAL" clId="{F1B7425E-CC6A-2D4A-AEEF-F44445757586}" dt="2022-06-11T15:54:12.968" v="638" actId="20577"/>
          <ac:spMkLst>
            <pc:docMk/>
            <pc:sldMk cId="1344351775" sldId="280"/>
            <ac:spMk id="3" creationId="{B041A4DD-618B-D8BE-FD90-6EF5A3097D10}"/>
          </ac:spMkLst>
        </pc:spChg>
      </pc:sldChg>
      <pc:sldChg chg="ord">
        <pc:chgData name="Theo Dupuis (PG Research)" userId="9f0938b1-8afc-43f2-96cc-d6a2ad126a20" providerId="ADAL" clId="{F1B7425E-CC6A-2D4A-AEEF-F44445757586}" dt="2022-06-11T15:38:01.007" v="168" actId="1076"/>
        <pc:sldMkLst>
          <pc:docMk/>
          <pc:sldMk cId="332455878" sldId="293"/>
        </pc:sldMkLst>
      </pc:sldChg>
      <pc:sldChg chg="ord">
        <pc:chgData name="Theo Dupuis (PG Research)" userId="9f0938b1-8afc-43f2-96cc-d6a2ad126a20" providerId="ADAL" clId="{F1B7425E-CC6A-2D4A-AEEF-F44445757586}" dt="2022-06-11T15:38:19.269" v="170" actId="1076"/>
        <pc:sldMkLst>
          <pc:docMk/>
          <pc:sldMk cId="3326950766" sldId="295"/>
        </pc:sldMkLst>
      </pc:sldChg>
      <pc:sldChg chg="modSp ord">
        <pc:chgData name="Theo Dupuis (PG Research)" userId="9f0938b1-8afc-43f2-96cc-d6a2ad126a20" providerId="ADAL" clId="{F1B7425E-CC6A-2D4A-AEEF-F44445757586}" dt="2022-06-11T15:43:27.850" v="279" actId="20577"/>
        <pc:sldMkLst>
          <pc:docMk/>
          <pc:sldMk cId="2404639446" sldId="297"/>
        </pc:sldMkLst>
        <pc:spChg chg="mod">
          <ac:chgData name="Theo Dupuis (PG Research)" userId="9f0938b1-8afc-43f2-96cc-d6a2ad126a20" providerId="ADAL" clId="{F1B7425E-CC6A-2D4A-AEEF-F44445757586}" dt="2022-06-11T15:43:27.850" v="279" actId="20577"/>
          <ac:spMkLst>
            <pc:docMk/>
            <pc:sldMk cId="2404639446" sldId="297"/>
            <ac:spMk id="2" creationId="{31D79508-F0E6-59E0-5F2D-B8F1E1912FEE}"/>
          </ac:spMkLst>
        </pc:spChg>
      </pc:sldChg>
      <pc:sldChg chg="modSp ord">
        <pc:chgData name="Theo Dupuis (PG Research)" userId="9f0938b1-8afc-43f2-96cc-d6a2ad126a20" providerId="ADAL" clId="{F1B7425E-CC6A-2D4A-AEEF-F44445757586}" dt="2022-06-11T15:45:36.891" v="404" actId="20577"/>
        <pc:sldMkLst>
          <pc:docMk/>
          <pc:sldMk cId="3195850940" sldId="298"/>
        </pc:sldMkLst>
        <pc:spChg chg="mod">
          <ac:chgData name="Theo Dupuis (PG Research)" userId="9f0938b1-8afc-43f2-96cc-d6a2ad126a20" providerId="ADAL" clId="{F1B7425E-CC6A-2D4A-AEEF-F44445757586}" dt="2022-06-11T15:45:36.891" v="404" actId="20577"/>
          <ac:spMkLst>
            <pc:docMk/>
            <pc:sldMk cId="3195850940" sldId="298"/>
            <ac:spMk id="2" creationId="{31D79508-F0E6-59E0-5F2D-B8F1E1912FEE}"/>
          </ac:spMkLst>
        </pc:spChg>
      </pc:sldChg>
      <pc:sldChg chg="addSp modSp">
        <pc:chgData name="Theo Dupuis (PG Research)" userId="9f0938b1-8afc-43f2-96cc-d6a2ad126a20" providerId="ADAL" clId="{F1B7425E-CC6A-2D4A-AEEF-F44445757586}" dt="2022-06-11T15:50:38.833" v="539" actId="1076"/>
        <pc:sldMkLst>
          <pc:docMk/>
          <pc:sldMk cId="877526710" sldId="300"/>
        </pc:sldMkLst>
        <pc:spChg chg="add mod">
          <ac:chgData name="Theo Dupuis (PG Research)" userId="9f0938b1-8afc-43f2-96cc-d6a2ad126a20" providerId="ADAL" clId="{F1B7425E-CC6A-2D4A-AEEF-F44445757586}" dt="2022-06-11T15:50:38.833" v="539" actId="1076"/>
          <ac:spMkLst>
            <pc:docMk/>
            <pc:sldMk cId="877526710" sldId="300"/>
            <ac:spMk id="6" creationId="{E25880E7-067C-5C73-057E-26CF39B13218}"/>
          </ac:spMkLst>
        </pc:spChg>
        <pc:picChg chg="mod">
          <ac:chgData name="Theo Dupuis (PG Research)" userId="9f0938b1-8afc-43f2-96cc-d6a2ad126a20" providerId="ADAL" clId="{F1B7425E-CC6A-2D4A-AEEF-F44445757586}" dt="2022-06-11T15:50:31.262" v="538" actId="1076"/>
          <ac:picMkLst>
            <pc:docMk/>
            <pc:sldMk cId="877526710" sldId="300"/>
            <ac:picMk id="4" creationId="{3BD99AC3-A34E-CF5D-B801-B8629ADF0F1D}"/>
          </ac:picMkLst>
        </pc:picChg>
      </pc:sldChg>
      <pc:sldChg chg="addSp modSp ord">
        <pc:chgData name="Theo Dupuis (PG Research)" userId="9f0938b1-8afc-43f2-96cc-d6a2ad126a20" providerId="ADAL" clId="{F1B7425E-CC6A-2D4A-AEEF-F44445757586}" dt="2022-06-11T15:48:54.742" v="519" actId="20577"/>
        <pc:sldMkLst>
          <pc:docMk/>
          <pc:sldMk cId="4089158209" sldId="301"/>
        </pc:sldMkLst>
        <pc:spChg chg="add mod">
          <ac:chgData name="Theo Dupuis (PG Research)" userId="9f0938b1-8afc-43f2-96cc-d6a2ad126a20" providerId="ADAL" clId="{F1B7425E-CC6A-2D4A-AEEF-F44445757586}" dt="2022-06-11T15:48:54.742" v="519" actId="20577"/>
          <ac:spMkLst>
            <pc:docMk/>
            <pc:sldMk cId="4089158209" sldId="301"/>
            <ac:spMk id="6" creationId="{221971A1-7442-FE09-9B65-E7CF2F4737A7}"/>
          </ac:spMkLst>
        </pc:spChg>
      </pc:sldChg>
      <pc:sldChg chg="modSp">
        <pc:chgData name="Theo Dupuis (PG Research)" userId="9f0938b1-8afc-43f2-96cc-d6a2ad126a20" providerId="ADAL" clId="{F1B7425E-CC6A-2D4A-AEEF-F44445757586}" dt="2022-06-11T15:19:22.311" v="13" actId="20577"/>
        <pc:sldMkLst>
          <pc:docMk/>
          <pc:sldMk cId="1397170821" sldId="304"/>
        </pc:sldMkLst>
        <pc:spChg chg="mod">
          <ac:chgData name="Theo Dupuis (PG Research)" userId="9f0938b1-8afc-43f2-96cc-d6a2ad126a20" providerId="ADAL" clId="{F1B7425E-CC6A-2D4A-AEEF-F44445757586}" dt="2022-06-11T15:19:22.311" v="13" actId="20577"/>
          <ac:spMkLst>
            <pc:docMk/>
            <pc:sldMk cId="1397170821" sldId="304"/>
            <ac:spMk id="15" creationId="{07D362A5-BDFA-5CB4-53DD-4A4FA91651CD}"/>
          </ac:spMkLst>
        </pc:spChg>
      </pc:sldChg>
      <pc:sldChg chg="modSp">
        <pc:chgData name="Theo Dupuis (PG Research)" userId="9f0938b1-8afc-43f2-96cc-d6a2ad126a20" providerId="ADAL" clId="{F1B7425E-CC6A-2D4A-AEEF-F44445757586}" dt="2022-06-11T15:52:53.360" v="628" actId="20577"/>
        <pc:sldMkLst>
          <pc:docMk/>
          <pc:sldMk cId="4132610096" sldId="307"/>
        </pc:sldMkLst>
        <pc:spChg chg="mod">
          <ac:chgData name="Theo Dupuis (PG Research)" userId="9f0938b1-8afc-43f2-96cc-d6a2ad126a20" providerId="ADAL" clId="{F1B7425E-CC6A-2D4A-AEEF-F44445757586}" dt="2022-06-11T15:52:53.360" v="628" actId="20577"/>
          <ac:spMkLst>
            <pc:docMk/>
            <pc:sldMk cId="4132610096" sldId="307"/>
            <ac:spMk id="11" creationId="{03C58A0F-5D89-029F-1126-250BD7A08634}"/>
          </ac:spMkLst>
        </pc:spChg>
      </pc:sldChg>
      <pc:sldChg chg="modSp">
        <pc:chgData name="Theo Dupuis (PG Research)" userId="9f0938b1-8afc-43f2-96cc-d6a2ad126a20" providerId="ADAL" clId="{F1B7425E-CC6A-2D4A-AEEF-F44445757586}" dt="2022-06-11T15:47:04.226" v="490" actId="20577"/>
        <pc:sldMkLst>
          <pc:docMk/>
          <pc:sldMk cId="319460161" sldId="313"/>
        </pc:sldMkLst>
        <pc:spChg chg="mod">
          <ac:chgData name="Theo Dupuis (PG Research)" userId="9f0938b1-8afc-43f2-96cc-d6a2ad126a20" providerId="ADAL" clId="{F1B7425E-CC6A-2D4A-AEEF-F44445757586}" dt="2022-06-11T15:47:04.226" v="490" actId="20577"/>
          <ac:spMkLst>
            <pc:docMk/>
            <pc:sldMk cId="319460161" sldId="313"/>
            <ac:spMk id="11" creationId="{B1877B77-EA3B-27E9-E631-2D318E1587B5}"/>
          </ac:spMkLst>
        </pc:spChg>
      </pc:sldChg>
      <pc:sldChg chg="ord">
        <pc:chgData name="Theo Dupuis (PG Research)" userId="9f0938b1-8afc-43f2-96cc-d6a2ad126a20" providerId="ADAL" clId="{F1B7425E-CC6A-2D4A-AEEF-F44445757586}" dt="2022-06-11T15:55:45.401" v="639" actId="1076"/>
        <pc:sldMkLst>
          <pc:docMk/>
          <pc:sldMk cId="1320162381" sldId="322"/>
        </pc:sldMkLst>
      </pc:sldChg>
      <pc:sldChg chg="modSp new">
        <pc:chgData name="Theo Dupuis (PG Research)" userId="9f0938b1-8afc-43f2-96cc-d6a2ad126a20" providerId="ADAL" clId="{F1B7425E-CC6A-2D4A-AEEF-F44445757586}" dt="2022-06-11T16:05:23.612" v="689" actId="20577"/>
        <pc:sldMkLst>
          <pc:docMk/>
          <pc:sldMk cId="2537410307" sldId="330"/>
        </pc:sldMkLst>
        <pc:spChg chg="mod">
          <ac:chgData name="Theo Dupuis (PG Research)" userId="9f0938b1-8afc-43f2-96cc-d6a2ad126a20" providerId="ADAL" clId="{F1B7425E-CC6A-2D4A-AEEF-F44445757586}" dt="2022-06-11T16:05:23.612" v="689" actId="20577"/>
          <ac:spMkLst>
            <pc:docMk/>
            <pc:sldMk cId="2537410307" sldId="330"/>
            <ac:spMk id="3" creationId="{2F32291E-AD43-5256-04CB-C48DE321A7B6}"/>
          </ac:spMkLst>
        </pc:spChg>
      </pc:sldChg>
      <pc:sldChg chg="addSp modSp new">
        <pc:chgData name="Theo Dupuis (PG Research)" userId="9f0938b1-8afc-43f2-96cc-d6a2ad126a20" providerId="ADAL" clId="{F1B7425E-CC6A-2D4A-AEEF-F44445757586}" dt="2022-06-11T15:44:27.296" v="401" actId="20577"/>
        <pc:sldMkLst>
          <pc:docMk/>
          <pc:sldMk cId="3883833170" sldId="331"/>
        </pc:sldMkLst>
        <pc:spChg chg="add mod">
          <ac:chgData name="Theo Dupuis (PG Research)" userId="9f0938b1-8afc-43f2-96cc-d6a2ad126a20" providerId="ADAL" clId="{F1B7425E-CC6A-2D4A-AEEF-F44445757586}" dt="2022-06-11T15:44:27.296" v="401" actId="20577"/>
          <ac:spMkLst>
            <pc:docMk/>
            <pc:sldMk cId="3883833170" sldId="331"/>
            <ac:spMk id="5" creationId="{7C1DD387-EC89-8A76-D039-9A1F6E28FA90}"/>
          </ac:spMkLst>
        </pc:spChg>
      </pc:sldChg>
    </pc:docChg>
  </pc:docChgLst>
  <pc:docChgLst>
    <pc:chgData name="Theo Dupuis (PG Research)" userId="9f0938b1-8afc-43f2-96cc-d6a2ad126a20" providerId="ADAL" clId="{105F48F2-798A-44DA-9DB2-8E8EA7A2D27F}"/>
    <pc:docChg chg="undo custSel addSld delSld modSld sldOrd">
      <pc:chgData name="Theo Dupuis (PG Research)" userId="9f0938b1-8afc-43f2-96cc-d6a2ad126a20" providerId="ADAL" clId="{105F48F2-798A-44DA-9DB2-8E8EA7A2D27F}" dt="2022-06-13T21:59:47.262" v="749" actId="20577"/>
      <pc:docMkLst>
        <pc:docMk/>
      </pc:docMkLst>
      <pc:sldChg chg="addSp delSp modSp mod modTransition modAnim">
        <pc:chgData name="Theo Dupuis (PG Research)" userId="9f0938b1-8afc-43f2-96cc-d6a2ad126a20" providerId="ADAL" clId="{105F48F2-798A-44DA-9DB2-8E8EA7A2D27F}" dt="2022-06-13T21:59:40.100" v="747" actId="20577"/>
        <pc:sldMkLst>
          <pc:docMk/>
          <pc:sldMk cId="3113912151" sldId="259"/>
        </pc:sldMkLst>
        <pc:spChg chg="mod">
          <ac:chgData name="Theo Dupuis (PG Research)" userId="9f0938b1-8afc-43f2-96cc-d6a2ad126a20" providerId="ADAL" clId="{105F48F2-798A-44DA-9DB2-8E8EA7A2D27F}" dt="2022-06-13T21:59:40.100" v="747" actId="20577"/>
          <ac:spMkLst>
            <pc:docMk/>
            <pc:sldMk cId="3113912151" sldId="259"/>
            <ac:spMk id="4" creationId="{7ED03E3A-6391-7321-FD45-851C83BE4DCD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113912151" sldId="259"/>
            <ac:picMk id="3" creationId="{2F7CEB67-8820-7C56-D7B7-C0A862A817A6}"/>
          </ac:picMkLst>
        </pc:picChg>
      </pc:sldChg>
      <pc:sldChg chg="addSp delSp modSp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023396440" sldId="267"/>
        </pc:sldMkLst>
        <pc:picChg chg="add del mod">
          <ac:chgData name="Theo Dupuis (PG Research)" userId="9f0938b1-8afc-43f2-96cc-d6a2ad126a20" providerId="ADAL" clId="{105F48F2-798A-44DA-9DB2-8E8EA7A2D27F}" dt="2022-06-09T15:06:09.756" v="5"/>
          <ac:picMkLst>
            <pc:docMk/>
            <pc:sldMk cId="3023396440" sldId="267"/>
            <ac:picMk id="4" creationId="{A439E34B-8727-23AC-F6C5-4D8D607EC048}"/>
          </ac:picMkLst>
        </pc:picChg>
        <pc:picChg chg="add del mod">
          <ac:chgData name="Theo Dupuis (PG Research)" userId="9f0938b1-8afc-43f2-96cc-d6a2ad126a20" providerId="ADAL" clId="{105F48F2-798A-44DA-9DB2-8E8EA7A2D27F}" dt="2022-06-09T15:08:32.494" v="15"/>
          <ac:picMkLst>
            <pc:docMk/>
            <pc:sldMk cId="3023396440" sldId="267"/>
            <ac:picMk id="5" creationId="{E5278D87-5F2F-1E72-252E-07CABE9CFB87}"/>
          </ac:picMkLst>
        </pc:pic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023396440" sldId="267"/>
            <ac:picMk id="6" creationId="{C859D2FB-86AF-018A-E55A-3B8E523F804B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347782768" sldId="274"/>
        </pc:sldMkLst>
        <pc:spChg chg="mod">
          <ac:chgData name="Theo Dupuis (PG Research)" userId="9f0938b1-8afc-43f2-96cc-d6a2ad126a20" providerId="ADAL" clId="{105F48F2-798A-44DA-9DB2-8E8EA7A2D27F}" dt="2022-06-12T17:39:33.934" v="549" actId="20577"/>
          <ac:spMkLst>
            <pc:docMk/>
            <pc:sldMk cId="3347782768" sldId="274"/>
            <ac:spMk id="5" creationId="{9081B970-7265-2C8F-54EA-4D5111519EF3}"/>
          </ac:spMkLst>
        </pc:spChg>
        <pc:spChg chg="mod">
          <ac:chgData name="Theo Dupuis (PG Research)" userId="9f0938b1-8afc-43f2-96cc-d6a2ad126a20" providerId="ADAL" clId="{105F48F2-798A-44DA-9DB2-8E8EA7A2D27F}" dt="2022-06-12T07:35:17.305" v="488" actId="1036"/>
          <ac:spMkLst>
            <pc:docMk/>
            <pc:sldMk cId="3347782768" sldId="274"/>
            <ac:spMk id="10" creationId="{28CABBC4-4558-402D-51BA-5E003F3881D8}"/>
          </ac:spMkLst>
        </pc:spChg>
        <pc:spChg chg="add mod">
          <ac:chgData name="Theo Dupuis (PG Research)" userId="9f0938b1-8afc-43f2-96cc-d6a2ad126a20" providerId="ADAL" clId="{105F48F2-798A-44DA-9DB2-8E8EA7A2D27F}" dt="2022-06-13T05:45:08.606" v="671" actId="164"/>
          <ac:spMkLst>
            <pc:docMk/>
            <pc:sldMk cId="3347782768" sldId="274"/>
            <ac:spMk id="12" creationId="{9522DF64-8BDE-BCFC-3328-C53902A9437E}"/>
          </ac:spMkLst>
        </pc:spChg>
        <pc:spChg chg="add mod">
          <ac:chgData name="Theo Dupuis (PG Research)" userId="9f0938b1-8afc-43f2-96cc-d6a2ad126a20" providerId="ADAL" clId="{105F48F2-798A-44DA-9DB2-8E8EA7A2D27F}" dt="2022-06-13T05:45:05.635" v="670" actId="164"/>
          <ac:spMkLst>
            <pc:docMk/>
            <pc:sldMk cId="3347782768" sldId="274"/>
            <ac:spMk id="14" creationId="{9879A2B3-1DD1-8BC6-ED7A-0215C774B579}"/>
          </ac:spMkLst>
        </pc:spChg>
        <pc:grpChg chg="add mod">
          <ac:chgData name="Theo Dupuis (PG Research)" userId="9f0938b1-8afc-43f2-96cc-d6a2ad126a20" providerId="ADAL" clId="{105F48F2-798A-44DA-9DB2-8E8EA7A2D27F}" dt="2022-06-13T05:45:25.924" v="675" actId="12789"/>
          <ac:grpSpMkLst>
            <pc:docMk/>
            <pc:sldMk cId="3347782768" sldId="274"/>
            <ac:grpSpMk id="13" creationId="{2162B763-9E44-2B2D-25AC-CEDE40F9DAF8}"/>
          </ac:grpSpMkLst>
        </pc:grpChg>
        <pc:grpChg chg="add mod">
          <ac:chgData name="Theo Dupuis (PG Research)" userId="9f0938b1-8afc-43f2-96cc-d6a2ad126a20" providerId="ADAL" clId="{105F48F2-798A-44DA-9DB2-8E8EA7A2D27F}" dt="2022-06-13T05:45:25.924" v="675" actId="12789"/>
          <ac:grpSpMkLst>
            <pc:docMk/>
            <pc:sldMk cId="3347782768" sldId="274"/>
            <ac:grpSpMk id="15" creationId="{337E211B-287F-D1F4-6A75-E88ECCC1CB40}"/>
          </ac:grpSpMkLst>
        </pc:gr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347782768" sldId="274"/>
            <ac:picMk id="3" creationId="{D6C8A26A-4085-B1EB-E599-B513E54C04C7}"/>
          </ac:picMkLst>
        </pc:picChg>
        <pc:picChg chg="mod">
          <ac:chgData name="Theo Dupuis (PG Research)" userId="9f0938b1-8afc-43f2-96cc-d6a2ad126a20" providerId="ADAL" clId="{105F48F2-798A-44DA-9DB2-8E8EA7A2D27F}" dt="2022-06-12T07:35:11.797" v="483" actId="1035"/>
          <ac:picMkLst>
            <pc:docMk/>
            <pc:sldMk cId="3347782768" sldId="274"/>
            <ac:picMk id="4" creationId="{6C724AA0-D2EB-030B-868D-CC3DF68996CB}"/>
          </ac:picMkLst>
        </pc:picChg>
        <pc:picChg chg="add mod">
          <ac:chgData name="Theo Dupuis (PG Research)" userId="9f0938b1-8afc-43f2-96cc-d6a2ad126a20" providerId="ADAL" clId="{105F48F2-798A-44DA-9DB2-8E8EA7A2D27F}" dt="2022-06-13T05:45:05.635" v="670" actId="164"/>
          <ac:picMkLst>
            <pc:docMk/>
            <pc:sldMk cId="3347782768" sldId="274"/>
            <ac:picMk id="7" creationId="{10CA49A3-24C5-02A2-28D6-65E0DF0DA2A8}"/>
          </ac:picMkLst>
        </pc:picChg>
        <pc:picChg chg="add mod">
          <ac:chgData name="Theo Dupuis (PG Research)" userId="9f0938b1-8afc-43f2-96cc-d6a2ad126a20" providerId="ADAL" clId="{105F48F2-798A-44DA-9DB2-8E8EA7A2D27F}" dt="2022-06-13T05:45:08.606" v="671" actId="164"/>
          <ac:picMkLst>
            <pc:docMk/>
            <pc:sldMk cId="3347782768" sldId="274"/>
            <ac:picMk id="11" creationId="{AAA5C612-16CA-749D-C1B6-3E5AB33EBB76}"/>
          </ac:picMkLst>
        </pc:picChg>
      </pc:sldChg>
      <pc:sldChg chg="addSp delSp modSp del mod modTransition modAnim">
        <pc:chgData name="Theo Dupuis (PG Research)" userId="9f0938b1-8afc-43f2-96cc-d6a2ad126a20" providerId="ADAL" clId="{105F48F2-798A-44DA-9DB2-8E8EA7A2D27F}" dt="2022-06-13T15:10:11.630" v="716" actId="47"/>
        <pc:sldMkLst>
          <pc:docMk/>
          <pc:sldMk cId="1344351775" sldId="280"/>
        </pc:sldMkLst>
        <pc:spChg chg="mod">
          <ac:chgData name="Theo Dupuis (PG Research)" userId="9f0938b1-8afc-43f2-96cc-d6a2ad126a20" providerId="ADAL" clId="{105F48F2-798A-44DA-9DB2-8E8EA7A2D27F}" dt="2022-06-13T07:09:00.791" v="698" actId="207"/>
          <ac:spMkLst>
            <pc:docMk/>
            <pc:sldMk cId="1344351775" sldId="280"/>
            <ac:spMk id="3" creationId="{B041A4DD-618B-D8BE-FD90-6EF5A3097D10}"/>
          </ac:spMkLst>
        </pc:spChg>
        <pc:spChg chg="mod">
          <ac:chgData name="Theo Dupuis (PG Research)" userId="9f0938b1-8afc-43f2-96cc-d6a2ad126a20" providerId="ADAL" clId="{105F48F2-798A-44DA-9DB2-8E8EA7A2D27F}" dt="2022-06-12T07:43:35.296" v="516" actId="20577"/>
          <ac:spMkLst>
            <pc:docMk/>
            <pc:sldMk cId="1344351775" sldId="280"/>
            <ac:spMk id="5" creationId="{39DA1D43-71F1-FAD6-E4F2-EDAA50A2997E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1344351775" sldId="280"/>
            <ac:picMk id="4" creationId="{D0B99058-AD70-B584-515F-C3C8D0B9E672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2504123638" sldId="281"/>
        </pc:sldMkLst>
        <pc:spChg chg="mod">
          <ac:chgData name="Theo Dupuis (PG Research)" userId="9f0938b1-8afc-43f2-96cc-d6a2ad126a20" providerId="ADAL" clId="{105F48F2-798A-44DA-9DB2-8E8EA7A2D27F}" dt="2022-06-12T07:44:06.248" v="523" actId="20577"/>
          <ac:spMkLst>
            <pc:docMk/>
            <pc:sldMk cId="2504123638" sldId="281"/>
            <ac:spMk id="2" creationId="{3B58DCEC-CEDB-CF74-8620-89D65535F397}"/>
          </ac:spMkLst>
        </pc:spChg>
        <pc:spChg chg="mod">
          <ac:chgData name="Theo Dupuis (PG Research)" userId="9f0938b1-8afc-43f2-96cc-d6a2ad126a20" providerId="ADAL" clId="{105F48F2-798A-44DA-9DB2-8E8EA7A2D27F}" dt="2022-06-12T07:43:47.680" v="520" actId="20577"/>
          <ac:spMkLst>
            <pc:docMk/>
            <pc:sldMk cId="2504123638" sldId="281"/>
            <ac:spMk id="4" creationId="{406C66B9-F6A2-B892-E78C-DBF9A4BE0C56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2504123638" sldId="281"/>
            <ac:picMk id="3" creationId="{1D568FE8-753F-961B-730A-32B905130F3E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2090614336" sldId="282"/>
        </pc:sldMkLst>
        <pc:spChg chg="mod">
          <ac:chgData name="Theo Dupuis (PG Research)" userId="9f0938b1-8afc-43f2-96cc-d6a2ad126a20" providerId="ADAL" clId="{105F48F2-798A-44DA-9DB2-8E8EA7A2D27F}" dt="2022-06-12T17:38:21.500" v="525" actId="20577"/>
          <ac:spMkLst>
            <pc:docMk/>
            <pc:sldMk cId="2090614336" sldId="282"/>
            <ac:spMk id="4" creationId="{836F44FD-4977-39DD-93C9-7854802F555C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2090614336" sldId="282"/>
            <ac:picMk id="3" creationId="{C8527E9C-2CBC-1D38-D731-712F64047F46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2872874247" sldId="285"/>
        </pc:sldMkLst>
        <pc:spChg chg="mod">
          <ac:chgData name="Theo Dupuis (PG Research)" userId="9f0938b1-8afc-43f2-96cc-d6a2ad126a20" providerId="ADAL" clId="{105F48F2-798A-44DA-9DB2-8E8EA7A2D27F}" dt="2022-06-12T17:39:24.773" v="547" actId="20577"/>
          <ac:spMkLst>
            <pc:docMk/>
            <pc:sldMk cId="2872874247" sldId="285"/>
            <ac:spMk id="5" creationId="{7E803D45-5CB3-756B-693F-0E24943DEADF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2872874247" sldId="285"/>
            <ac:picMk id="3" creationId="{A06977B3-7140-FECA-0B7C-BC73298BCAD3}"/>
          </ac:picMkLst>
        </pc:picChg>
      </pc:sldChg>
      <pc:sldChg chg="modSp mod modTransition">
        <pc:chgData name="Theo Dupuis (PG Research)" userId="9f0938b1-8afc-43f2-96cc-d6a2ad126a20" providerId="ADAL" clId="{105F48F2-798A-44DA-9DB2-8E8EA7A2D27F}" dt="2022-06-13T15:08:35.067" v="703"/>
        <pc:sldMkLst>
          <pc:docMk/>
          <pc:sldMk cId="4163696795" sldId="289"/>
        </pc:sldMkLst>
        <pc:spChg chg="mod">
          <ac:chgData name="Theo Dupuis (PG Research)" userId="9f0938b1-8afc-43f2-96cc-d6a2ad126a20" providerId="ADAL" clId="{105F48F2-798A-44DA-9DB2-8E8EA7A2D27F}" dt="2022-06-13T05:34:20.151" v="587" actId="20577"/>
          <ac:spMkLst>
            <pc:docMk/>
            <pc:sldMk cId="4163696795" sldId="289"/>
            <ac:spMk id="3" creationId="{4EFE0532-9BE9-2420-D0BD-D99FA2EA0D50}"/>
          </ac:spMkLst>
        </pc:spChg>
      </pc:sldChg>
      <pc:sldChg chg="modSp mod modTransition">
        <pc:chgData name="Theo Dupuis (PG Research)" userId="9f0938b1-8afc-43f2-96cc-d6a2ad126a20" providerId="ADAL" clId="{105F48F2-798A-44DA-9DB2-8E8EA7A2D27F}" dt="2022-06-13T15:08:35.067" v="703"/>
        <pc:sldMkLst>
          <pc:docMk/>
          <pc:sldMk cId="3278994295" sldId="290"/>
        </pc:sldMkLst>
        <pc:spChg chg="mod">
          <ac:chgData name="Theo Dupuis (PG Research)" userId="9f0938b1-8afc-43f2-96cc-d6a2ad126a20" providerId="ADAL" clId="{105F48F2-798A-44DA-9DB2-8E8EA7A2D27F}" dt="2022-06-13T05:34:32.832" v="589" actId="20577"/>
          <ac:spMkLst>
            <pc:docMk/>
            <pc:sldMk cId="3278994295" sldId="290"/>
            <ac:spMk id="2" creationId="{750D2C36-ABEE-1EAA-EBFD-59DE2A634C3D}"/>
          </ac:spMkLst>
        </pc:spChg>
      </pc:sldChg>
      <pc:sldChg chg="addSp delSp modSp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1994045214" sldId="291"/>
        </pc:sldMkLst>
        <pc:picChg chg="add del mod">
          <ac:chgData name="Theo Dupuis (PG Research)" userId="9f0938b1-8afc-43f2-96cc-d6a2ad126a20" providerId="ADAL" clId="{105F48F2-798A-44DA-9DB2-8E8EA7A2D27F}" dt="2022-06-09T15:06:09.756" v="5"/>
          <ac:picMkLst>
            <pc:docMk/>
            <pc:sldMk cId="1994045214" sldId="291"/>
            <ac:picMk id="3" creationId="{38CC3823-D6F7-0545-6AA2-3996F8B99A15}"/>
          </ac:picMkLst>
        </pc:picChg>
        <pc:picChg chg="mod">
          <ac:chgData name="Theo Dupuis (PG Research)" userId="9f0938b1-8afc-43f2-96cc-d6a2ad126a20" providerId="ADAL" clId="{105F48F2-798A-44DA-9DB2-8E8EA7A2D27F}" dt="2022-06-12T07:40:09.257" v="491" actId="14826"/>
          <ac:picMkLst>
            <pc:docMk/>
            <pc:sldMk cId="1994045214" sldId="291"/>
            <ac:picMk id="4" creationId="{3BD99AC3-A34E-CF5D-B801-B8629ADF0F1D}"/>
          </ac:picMkLst>
        </pc:picChg>
        <pc:picChg chg="add del mod">
          <ac:chgData name="Theo Dupuis (PG Research)" userId="9f0938b1-8afc-43f2-96cc-d6a2ad126a20" providerId="ADAL" clId="{105F48F2-798A-44DA-9DB2-8E8EA7A2D27F}" dt="2022-06-09T15:07:17.070" v="7"/>
          <ac:picMkLst>
            <pc:docMk/>
            <pc:sldMk cId="1994045214" sldId="291"/>
            <ac:picMk id="5" creationId="{0339B0EC-67E4-28E4-B761-B0D04E37E636}"/>
          </ac:picMkLst>
        </pc:picChg>
        <pc:picChg chg="add del mod">
          <ac:chgData name="Theo Dupuis (PG Research)" userId="9f0938b1-8afc-43f2-96cc-d6a2ad126a20" providerId="ADAL" clId="{105F48F2-798A-44DA-9DB2-8E8EA7A2D27F}" dt="2022-06-09T15:07:32.550" v="9"/>
          <ac:picMkLst>
            <pc:docMk/>
            <pc:sldMk cId="1994045214" sldId="291"/>
            <ac:picMk id="6" creationId="{13BBEBD1-96D4-8DE6-128F-7DAE81AF2078}"/>
          </ac:picMkLst>
        </pc:picChg>
        <pc:picChg chg="add del mod">
          <ac:chgData name="Theo Dupuis (PG Research)" userId="9f0938b1-8afc-43f2-96cc-d6a2ad126a20" providerId="ADAL" clId="{105F48F2-798A-44DA-9DB2-8E8EA7A2D27F}" dt="2022-06-09T15:08:01.211" v="11"/>
          <ac:picMkLst>
            <pc:docMk/>
            <pc:sldMk cId="1994045214" sldId="291"/>
            <ac:picMk id="7" creationId="{A07A5BD5-F72E-7CEF-A60C-07EA55301015}"/>
          </ac:picMkLst>
        </pc:picChg>
        <pc:picChg chg="add del mod">
          <ac:chgData name="Theo Dupuis (PG Research)" userId="9f0938b1-8afc-43f2-96cc-d6a2ad126a20" providerId="ADAL" clId="{105F48F2-798A-44DA-9DB2-8E8EA7A2D27F}" dt="2022-06-09T15:08:19.987" v="13"/>
          <ac:picMkLst>
            <pc:docMk/>
            <pc:sldMk cId="1994045214" sldId="291"/>
            <ac:picMk id="9" creationId="{A2468BD3-945E-5830-A9E5-1227173AEDF3}"/>
          </ac:picMkLst>
        </pc:picChg>
        <pc:picChg chg="add del mod">
          <ac:chgData name="Theo Dupuis (PG Research)" userId="9f0938b1-8afc-43f2-96cc-d6a2ad126a20" providerId="ADAL" clId="{105F48F2-798A-44DA-9DB2-8E8EA7A2D27F}" dt="2022-06-09T15:08:32.494" v="15"/>
          <ac:picMkLst>
            <pc:docMk/>
            <pc:sldMk cId="1994045214" sldId="291"/>
            <ac:picMk id="11" creationId="{E5368E81-B5AA-4B69-BCFB-467D0AEA15C3}"/>
          </ac:picMkLst>
        </pc:pic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1994045214" sldId="291"/>
            <ac:picMk id="13" creationId="{14191C36-1FD2-480F-597C-F03E2AE89EA7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9522185" sldId="292"/>
        </pc:sldMkLst>
        <pc:spChg chg="mod">
          <ac:chgData name="Theo Dupuis (PG Research)" userId="9f0938b1-8afc-43f2-96cc-d6a2ad126a20" providerId="ADAL" clId="{105F48F2-798A-44DA-9DB2-8E8EA7A2D27F}" dt="2022-06-10T17:24:24.882" v="161" actId="20577"/>
          <ac:spMkLst>
            <pc:docMk/>
            <pc:sldMk cId="39522185" sldId="292"/>
            <ac:spMk id="7" creationId="{3BB7451D-A415-69A8-F683-9580FD2DB0A8}"/>
          </ac:spMkLst>
        </pc:spChg>
        <pc:picChg chg="add del mod">
          <ac:chgData name="Theo Dupuis (PG Research)" userId="9f0938b1-8afc-43f2-96cc-d6a2ad126a20" providerId="ADAL" clId="{105F48F2-798A-44DA-9DB2-8E8EA7A2D27F}" dt="2022-06-09T15:06:09.756" v="5"/>
          <ac:picMkLst>
            <pc:docMk/>
            <pc:sldMk cId="39522185" sldId="292"/>
            <ac:picMk id="3" creationId="{D3A2C62B-104C-B069-22AD-FF44FF53AA01}"/>
          </ac:picMkLst>
        </pc:picChg>
        <pc:picChg chg="mod">
          <ac:chgData name="Theo Dupuis (PG Research)" userId="9f0938b1-8afc-43f2-96cc-d6a2ad126a20" providerId="ADAL" clId="{105F48F2-798A-44DA-9DB2-8E8EA7A2D27F}" dt="2022-06-12T07:38:41.668" v="489" actId="14826"/>
          <ac:picMkLst>
            <pc:docMk/>
            <pc:sldMk cId="39522185" sldId="292"/>
            <ac:picMk id="4" creationId="{3BD99AC3-A34E-CF5D-B801-B8629ADF0F1D}"/>
          </ac:picMkLst>
        </pc:pic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9522185" sldId="292"/>
            <ac:picMk id="6" creationId="{387D5637-B1F3-74E9-8FBF-A4C37060AF5A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32455878" sldId="293"/>
        </pc:sldMkLst>
        <pc:spChg chg="mod">
          <ac:chgData name="Theo Dupuis (PG Research)" userId="9f0938b1-8afc-43f2-96cc-d6a2ad126a20" providerId="ADAL" clId="{105F48F2-798A-44DA-9DB2-8E8EA7A2D27F}" dt="2022-06-10T17:19:21.509" v="159" actId="20577"/>
          <ac:spMkLst>
            <pc:docMk/>
            <pc:sldMk cId="332455878" sldId="293"/>
            <ac:spMk id="2" creationId="{31D79508-F0E6-59E0-5F2D-B8F1E1912FEE}"/>
          </ac:spMkLst>
        </pc:spChg>
        <pc:spChg chg="mod">
          <ac:chgData name="Theo Dupuis (PG Research)" userId="9f0938b1-8afc-43f2-96cc-d6a2ad126a20" providerId="ADAL" clId="{105F48F2-798A-44DA-9DB2-8E8EA7A2D27F}" dt="2022-06-13T05:34:40.449" v="592" actId="20577"/>
          <ac:spMkLst>
            <pc:docMk/>
            <pc:sldMk cId="332455878" sldId="293"/>
            <ac:spMk id="6" creationId="{A9B2B72B-5AA1-4175-F00D-0299A8FD1473}"/>
          </ac:spMkLst>
        </pc:spChg>
        <pc:picChg chg="add del mod">
          <ac:chgData name="Theo Dupuis (PG Research)" userId="9f0938b1-8afc-43f2-96cc-d6a2ad126a20" providerId="ADAL" clId="{105F48F2-798A-44DA-9DB2-8E8EA7A2D27F}" dt="2022-06-09T15:06:09.756" v="5"/>
          <ac:picMkLst>
            <pc:docMk/>
            <pc:sldMk cId="332455878" sldId="293"/>
            <ac:picMk id="3" creationId="{73BA92D8-4DA6-40F7-5329-FCF5DDF8F5A6}"/>
          </ac:picMkLst>
        </pc:pic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32455878" sldId="293"/>
            <ac:picMk id="5" creationId="{0C386060-0A4B-A95B-1072-0E4F7E613B5D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326950766" sldId="295"/>
        </pc:sldMkLst>
        <pc:spChg chg="mod">
          <ac:chgData name="Theo Dupuis (PG Research)" userId="9f0938b1-8afc-43f2-96cc-d6a2ad126a20" providerId="ADAL" clId="{105F48F2-798A-44DA-9DB2-8E8EA7A2D27F}" dt="2022-06-13T05:34:46.291" v="595" actId="20577"/>
          <ac:spMkLst>
            <pc:docMk/>
            <pc:sldMk cId="3326950766" sldId="295"/>
            <ac:spMk id="5" creationId="{9420FF65-AE04-8972-0804-4752AFE231CE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326950766" sldId="295"/>
            <ac:picMk id="3" creationId="{1A4C9C0A-4D35-3984-D734-4F93292E7F64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2404639446" sldId="297"/>
        </pc:sldMkLst>
        <pc:spChg chg="mod">
          <ac:chgData name="Theo Dupuis (PG Research)" userId="9f0938b1-8afc-43f2-96cc-d6a2ad126a20" providerId="ADAL" clId="{105F48F2-798A-44DA-9DB2-8E8EA7A2D27F}" dt="2022-06-12T07:41:31.484" v="498" actId="20577"/>
          <ac:spMkLst>
            <pc:docMk/>
            <pc:sldMk cId="2404639446" sldId="297"/>
            <ac:spMk id="5" creationId="{A0482257-5BD9-BEF0-0B8D-CC5BD16A648C}"/>
          </ac:spMkLst>
        </pc:spChg>
        <pc:spChg chg="add mod">
          <ac:chgData name="Theo Dupuis (PG Research)" userId="9f0938b1-8afc-43f2-96cc-d6a2ad126a20" providerId="ADAL" clId="{105F48F2-798A-44DA-9DB2-8E8EA7A2D27F}" dt="2022-06-12T07:22:38.539" v="343" actId="20577"/>
          <ac:spMkLst>
            <pc:docMk/>
            <pc:sldMk cId="2404639446" sldId="297"/>
            <ac:spMk id="13" creationId="{36DA2CCD-CCAC-B52C-4900-FA9942522969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2404639446" sldId="297"/>
            <ac:picMk id="3" creationId="{B3006A4D-62B8-3839-C1E3-6D478A8CC636}"/>
          </ac:picMkLst>
        </pc:picChg>
        <pc:picChg chg="mod">
          <ac:chgData name="Theo Dupuis (PG Research)" userId="9f0938b1-8afc-43f2-96cc-d6a2ad126a20" providerId="ADAL" clId="{105F48F2-798A-44DA-9DB2-8E8EA7A2D27F}" dt="2022-06-12T07:22:28.282" v="337" actId="1076"/>
          <ac:picMkLst>
            <pc:docMk/>
            <pc:sldMk cId="2404639446" sldId="297"/>
            <ac:picMk id="4" creationId="{3BD99AC3-A34E-CF5D-B801-B8629ADF0F1D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195850940" sldId="298"/>
        </pc:sldMkLst>
        <pc:spChg chg="mod">
          <ac:chgData name="Theo Dupuis (PG Research)" userId="9f0938b1-8afc-43f2-96cc-d6a2ad126a20" providerId="ADAL" clId="{105F48F2-798A-44DA-9DB2-8E8EA7A2D27F}" dt="2022-06-12T07:41:37.632" v="500" actId="20577"/>
          <ac:spMkLst>
            <pc:docMk/>
            <pc:sldMk cId="3195850940" sldId="298"/>
            <ac:spMk id="5" creationId="{F1954B91-1C64-B9C4-844C-C3D0DCB88D63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195850940" sldId="298"/>
            <ac:picMk id="3" creationId="{9F436C5B-B962-DB97-8DC9-BDB0A778BFAF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454265672" sldId="299"/>
        </pc:sldMkLst>
        <pc:spChg chg="mod">
          <ac:chgData name="Theo Dupuis (PG Research)" userId="9f0938b1-8afc-43f2-96cc-d6a2ad126a20" providerId="ADAL" clId="{105F48F2-798A-44DA-9DB2-8E8EA7A2D27F}" dt="2022-06-12T07:41:44.398" v="501" actId="20577"/>
          <ac:spMkLst>
            <pc:docMk/>
            <pc:sldMk cId="3454265672" sldId="299"/>
            <ac:spMk id="5" creationId="{0F220469-A8AF-F062-51B8-E4C52EDF1435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454265672" sldId="299"/>
            <ac:picMk id="3" creationId="{E352B5EA-E9AB-2959-F143-FD8536A32493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877526710" sldId="300"/>
        </pc:sldMkLst>
        <pc:spChg chg="mod">
          <ac:chgData name="Theo Dupuis (PG Research)" userId="9f0938b1-8afc-43f2-96cc-d6a2ad126a20" providerId="ADAL" clId="{105F48F2-798A-44DA-9DB2-8E8EA7A2D27F}" dt="2022-06-12T07:42:08.403" v="504" actId="20577"/>
          <ac:spMkLst>
            <pc:docMk/>
            <pc:sldMk cId="877526710" sldId="300"/>
            <ac:spMk id="5" creationId="{3BCE3E5A-4E03-F138-FBCB-702C4547BA16}"/>
          </ac:spMkLst>
        </pc:spChg>
        <pc:spChg chg="del">
          <ac:chgData name="Theo Dupuis (PG Research)" userId="9f0938b1-8afc-43f2-96cc-d6a2ad126a20" providerId="ADAL" clId="{105F48F2-798A-44DA-9DB2-8E8EA7A2D27F}" dt="2022-06-12T07:29:45.328" v="434" actId="478"/>
          <ac:spMkLst>
            <pc:docMk/>
            <pc:sldMk cId="877526710" sldId="300"/>
            <ac:spMk id="6" creationId="{E25880E7-067C-5C73-057E-26CF39B13218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877526710" sldId="300"/>
            <ac:picMk id="3" creationId="{09A165CE-FEE5-099C-36CE-2E8B8FB5ABD9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4089158209" sldId="301"/>
        </pc:sldMkLst>
        <pc:spChg chg="mod">
          <ac:chgData name="Theo Dupuis (PG Research)" userId="9f0938b1-8afc-43f2-96cc-d6a2ad126a20" providerId="ADAL" clId="{105F48F2-798A-44DA-9DB2-8E8EA7A2D27F}" dt="2022-06-12T07:41:52.920" v="502" actId="20577"/>
          <ac:spMkLst>
            <pc:docMk/>
            <pc:sldMk cId="4089158209" sldId="301"/>
            <ac:spMk id="5" creationId="{6950C4B8-9732-2328-CB18-9D32CE981DEC}"/>
          </ac:spMkLst>
        </pc:spChg>
        <pc:spChg chg="del">
          <ac:chgData name="Theo Dupuis (PG Research)" userId="9f0938b1-8afc-43f2-96cc-d6a2ad126a20" providerId="ADAL" clId="{105F48F2-798A-44DA-9DB2-8E8EA7A2D27F}" dt="2022-06-12T07:29:23.721" v="433" actId="478"/>
          <ac:spMkLst>
            <pc:docMk/>
            <pc:sldMk cId="4089158209" sldId="301"/>
            <ac:spMk id="6" creationId="{221971A1-7442-FE09-9B65-E7CF2F4737A7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4089158209" sldId="301"/>
            <ac:picMk id="3" creationId="{AB53C42B-1FA9-C8E7-4378-C4BE50808075}"/>
          </ac:picMkLst>
        </pc:picChg>
      </pc:sldChg>
      <pc:sldChg chg="addSp delSp modSp mod ord modTransition modAnim">
        <pc:chgData name="Theo Dupuis (PG Research)" userId="9f0938b1-8afc-43f2-96cc-d6a2ad126a20" providerId="ADAL" clId="{105F48F2-798A-44DA-9DB2-8E8EA7A2D27F}" dt="2022-06-13T21:59:34.073" v="745" actId="20577"/>
        <pc:sldMkLst>
          <pc:docMk/>
          <pc:sldMk cId="2104279314" sldId="303"/>
        </pc:sldMkLst>
        <pc:spChg chg="mod">
          <ac:chgData name="Theo Dupuis (PG Research)" userId="9f0938b1-8afc-43f2-96cc-d6a2ad126a20" providerId="ADAL" clId="{105F48F2-798A-44DA-9DB2-8E8EA7A2D27F}" dt="2022-06-13T21:59:34.073" v="745" actId="20577"/>
          <ac:spMkLst>
            <pc:docMk/>
            <pc:sldMk cId="2104279314" sldId="303"/>
            <ac:spMk id="5" creationId="{32CEEEE6-6622-19FC-D63C-7A4BF87DBC6E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2104279314" sldId="303"/>
            <ac:picMk id="3" creationId="{F1CD45A8-8384-E1A8-7B54-CB12A83B07DC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1397170821" sldId="304"/>
        </pc:sldMkLst>
        <pc:spChg chg="mod">
          <ac:chgData name="Theo Dupuis (PG Research)" userId="9f0938b1-8afc-43f2-96cc-d6a2ad126a20" providerId="ADAL" clId="{105F48F2-798A-44DA-9DB2-8E8EA7A2D27F}" dt="2022-06-12T17:39:58.660" v="581" actId="20577"/>
          <ac:spMkLst>
            <pc:docMk/>
            <pc:sldMk cId="1397170821" sldId="304"/>
            <ac:spMk id="15" creationId="{07D362A5-BDFA-5CB4-53DD-4A4FA91651CD}"/>
          </ac:spMkLst>
        </pc:spChg>
        <pc:picChg chg="add del mod">
          <ac:chgData name="Theo Dupuis (PG Research)" userId="9f0938b1-8afc-43f2-96cc-d6a2ad126a20" providerId="ADAL" clId="{105F48F2-798A-44DA-9DB2-8E8EA7A2D27F}" dt="2022-06-09T15:03:54.264" v="1"/>
          <ac:picMkLst>
            <pc:docMk/>
            <pc:sldMk cId="1397170821" sldId="304"/>
            <ac:picMk id="2" creationId="{ABEC5C3C-9C1A-F037-7683-6D1B8E8392B0}"/>
          </ac:picMkLst>
        </pc:picChg>
        <pc:picChg chg="add del mod">
          <ac:chgData name="Theo Dupuis (PG Research)" userId="9f0938b1-8afc-43f2-96cc-d6a2ad126a20" providerId="ADAL" clId="{105F48F2-798A-44DA-9DB2-8E8EA7A2D27F}" dt="2022-06-09T15:06:09.756" v="5"/>
          <ac:picMkLst>
            <pc:docMk/>
            <pc:sldMk cId="1397170821" sldId="304"/>
            <ac:picMk id="3" creationId="{11E76A49-078C-F8C2-893D-C38F41592484}"/>
          </ac:picMkLst>
        </pc:picChg>
        <pc:picChg chg="add del mod">
          <ac:chgData name="Theo Dupuis (PG Research)" userId="9f0938b1-8afc-43f2-96cc-d6a2ad126a20" providerId="ADAL" clId="{105F48F2-798A-44DA-9DB2-8E8EA7A2D27F}" dt="2022-06-09T15:08:32.494" v="15"/>
          <ac:picMkLst>
            <pc:docMk/>
            <pc:sldMk cId="1397170821" sldId="304"/>
            <ac:picMk id="4" creationId="{511AE3FC-F41F-B593-D3FE-7622A0D5BEC7}"/>
          </ac:picMkLst>
        </pc:picChg>
        <pc:picChg chg="add del mod">
          <ac:chgData name="Theo Dupuis (PG Research)" userId="9f0938b1-8afc-43f2-96cc-d6a2ad126a20" providerId="ADAL" clId="{105F48F2-798A-44DA-9DB2-8E8EA7A2D27F}" dt="2022-06-09T15:08:53.678" v="17"/>
          <ac:picMkLst>
            <pc:docMk/>
            <pc:sldMk cId="1397170821" sldId="304"/>
            <ac:picMk id="5" creationId="{F2BD6DF8-A2DE-EEDE-6E3D-9AF3FB7CB741}"/>
          </ac:picMkLst>
        </pc:pic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1397170821" sldId="304"/>
            <ac:picMk id="6" creationId="{FCD43685-90B5-F2FC-EB53-877FE6ED50A6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082960382" sldId="305"/>
        </pc:sldMkLst>
        <pc:spChg chg="mod">
          <ac:chgData name="Theo Dupuis (PG Research)" userId="9f0938b1-8afc-43f2-96cc-d6a2ad126a20" providerId="ADAL" clId="{105F48F2-798A-44DA-9DB2-8E8EA7A2D27F}" dt="2022-06-13T06:45:33.563" v="694" actId="20577"/>
          <ac:spMkLst>
            <pc:docMk/>
            <pc:sldMk cId="3082960382" sldId="305"/>
            <ac:spMk id="3" creationId="{6C400305-89CD-C497-D635-F6624E0B1733}"/>
          </ac:spMkLst>
        </pc:spChg>
        <pc:picChg chg="add del mod">
          <ac:chgData name="Theo Dupuis (PG Research)" userId="9f0938b1-8afc-43f2-96cc-d6a2ad126a20" providerId="ADAL" clId="{105F48F2-798A-44DA-9DB2-8E8EA7A2D27F}" dt="2022-06-09T15:06:09.756" v="5"/>
          <ac:picMkLst>
            <pc:docMk/>
            <pc:sldMk cId="3082960382" sldId="305"/>
            <ac:picMk id="4" creationId="{2B272110-269E-1A54-7B28-BAE9AA13CFBA}"/>
          </ac:picMkLst>
        </pc:picChg>
        <pc:picChg chg="add del mod">
          <ac:chgData name="Theo Dupuis (PG Research)" userId="9f0938b1-8afc-43f2-96cc-d6a2ad126a20" providerId="ADAL" clId="{105F48F2-798A-44DA-9DB2-8E8EA7A2D27F}" dt="2022-06-09T15:08:32.494" v="15"/>
          <ac:picMkLst>
            <pc:docMk/>
            <pc:sldMk cId="3082960382" sldId="305"/>
            <ac:picMk id="5" creationId="{460F7F2F-7638-7D37-BF33-D32F53169F0B}"/>
          </ac:picMkLst>
        </pc:pic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082960382" sldId="305"/>
            <ac:picMk id="6" creationId="{F24CFEAE-558A-14ED-33DD-98750CD2F08E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29:33.542" v="741" actId="20577"/>
        <pc:sldMkLst>
          <pc:docMk/>
          <pc:sldMk cId="4132610096" sldId="307"/>
        </pc:sldMkLst>
        <pc:spChg chg="mod">
          <ac:chgData name="Theo Dupuis (PG Research)" userId="9f0938b1-8afc-43f2-96cc-d6a2ad126a20" providerId="ADAL" clId="{105F48F2-798A-44DA-9DB2-8E8EA7A2D27F}" dt="2022-06-13T15:12:12.102" v="729" actId="20577"/>
          <ac:spMkLst>
            <pc:docMk/>
            <pc:sldMk cId="4132610096" sldId="307"/>
            <ac:spMk id="3" creationId="{62C85631-33A7-070B-C1B1-90D47708C051}"/>
          </ac:spMkLst>
        </pc:spChg>
        <pc:spChg chg="mod">
          <ac:chgData name="Theo Dupuis (PG Research)" userId="9f0938b1-8afc-43f2-96cc-d6a2ad126a20" providerId="ADAL" clId="{105F48F2-798A-44DA-9DB2-8E8EA7A2D27F}" dt="2022-06-13T15:29:33.542" v="741" actId="20577"/>
          <ac:spMkLst>
            <pc:docMk/>
            <pc:sldMk cId="4132610096" sldId="307"/>
            <ac:spMk id="11" creationId="{03C58A0F-5D89-029F-1126-250BD7A08634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4132610096" sldId="307"/>
            <ac:picMk id="2" creationId="{2331E261-C299-028A-54CB-110D1A816B15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2064404608" sldId="309"/>
        </pc:sldMkLst>
        <pc:spChg chg="mod">
          <ac:chgData name="Theo Dupuis (PG Research)" userId="9f0938b1-8afc-43f2-96cc-d6a2ad126a20" providerId="ADAL" clId="{105F48F2-798A-44DA-9DB2-8E8EA7A2D27F}" dt="2022-06-12T07:43:41.804" v="518" actId="20577"/>
          <ac:spMkLst>
            <pc:docMk/>
            <pc:sldMk cId="2064404608" sldId="309"/>
            <ac:spMk id="5" creationId="{0F293FDC-20F0-79CB-F358-E622CE284828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2064404608" sldId="309"/>
            <ac:picMk id="3" creationId="{B55A1016-D815-84BB-BA03-F5B9C2039D53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721105222" sldId="311"/>
        </pc:sldMkLst>
        <pc:spChg chg="mod">
          <ac:chgData name="Theo Dupuis (PG Research)" userId="9f0938b1-8afc-43f2-96cc-d6a2ad126a20" providerId="ADAL" clId="{105F48F2-798A-44DA-9DB2-8E8EA7A2D27F}" dt="2022-06-12T17:38:45.908" v="535" actId="20577"/>
          <ac:spMkLst>
            <pc:docMk/>
            <pc:sldMk cId="721105222" sldId="311"/>
            <ac:spMk id="3" creationId="{A41EC3F4-AAE3-01E7-8090-E126098E9549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721105222" sldId="311"/>
            <ac:picMk id="2" creationId="{37FF8B00-A0F3-55A0-6170-760C71CB3D5A}"/>
          </ac:picMkLst>
        </pc:picChg>
      </pc:sldChg>
      <pc:sldChg chg="addSp delSp modSp add del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19460161" sldId="313"/>
        </pc:sldMkLst>
        <pc:spChg chg="mod">
          <ac:chgData name="Theo Dupuis (PG Research)" userId="9f0938b1-8afc-43f2-96cc-d6a2ad126a20" providerId="ADAL" clId="{105F48F2-798A-44DA-9DB2-8E8EA7A2D27F}" dt="2022-06-10T17:26:05.432" v="167" actId="20577"/>
          <ac:spMkLst>
            <pc:docMk/>
            <pc:sldMk cId="319460161" sldId="313"/>
            <ac:spMk id="3" creationId="{39A9FCCF-097E-BB77-435C-D88E62C06E35}"/>
          </ac:spMkLst>
        </pc:spChg>
        <pc:spChg chg="mod">
          <ac:chgData name="Theo Dupuis (PG Research)" userId="9f0938b1-8afc-43f2-96cc-d6a2ad126a20" providerId="ADAL" clId="{105F48F2-798A-44DA-9DB2-8E8EA7A2D27F}" dt="2022-06-12T07:28:59.965" v="432" actId="12789"/>
          <ac:spMkLst>
            <pc:docMk/>
            <pc:sldMk cId="319460161" sldId="313"/>
            <ac:spMk id="11" creationId="{B1877B77-EA3B-27E9-E631-2D318E1587B5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19460161" sldId="313"/>
            <ac:picMk id="2" creationId="{04C9D82B-85F2-5A8B-7705-FC416D0D9833}"/>
          </ac:picMkLst>
        </pc:picChg>
        <pc:picChg chg="mod">
          <ac:chgData name="Theo Dupuis (PG Research)" userId="9f0938b1-8afc-43f2-96cc-d6a2ad126a20" providerId="ADAL" clId="{105F48F2-798A-44DA-9DB2-8E8EA7A2D27F}" dt="2022-06-12T07:28:59.965" v="432" actId="12789"/>
          <ac:picMkLst>
            <pc:docMk/>
            <pc:sldMk cId="319460161" sldId="313"/>
            <ac:picMk id="13" creationId="{9B3011BB-75DC-F216-9767-A68C89BE7E13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858372517" sldId="315"/>
        </pc:sldMkLst>
        <pc:spChg chg="mod">
          <ac:chgData name="Theo Dupuis (PG Research)" userId="9f0938b1-8afc-43f2-96cc-d6a2ad126a20" providerId="ADAL" clId="{105F48F2-798A-44DA-9DB2-8E8EA7A2D27F}" dt="2022-06-12T17:38:28.295" v="527" actId="20577"/>
          <ac:spMkLst>
            <pc:docMk/>
            <pc:sldMk cId="3858372517" sldId="315"/>
            <ac:spMk id="4" creationId="{3EBC4626-AC1A-ADDA-1346-376D1D3C6E50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858372517" sldId="315"/>
            <ac:picMk id="3" creationId="{8CC60C34-150D-3087-5F38-A524CD025E2D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2172573520" sldId="317"/>
        </pc:sldMkLst>
        <pc:spChg chg="mod">
          <ac:chgData name="Theo Dupuis (PG Research)" userId="9f0938b1-8afc-43f2-96cc-d6a2ad126a20" providerId="ADAL" clId="{105F48F2-798A-44DA-9DB2-8E8EA7A2D27F}" dt="2022-06-12T17:38:31.790" v="529" actId="20577"/>
          <ac:spMkLst>
            <pc:docMk/>
            <pc:sldMk cId="2172573520" sldId="317"/>
            <ac:spMk id="4" creationId="{7912C89B-0FA5-6377-BC27-36686E63B12A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2172573520" sldId="317"/>
            <ac:picMk id="3" creationId="{BA33C42F-C3F0-D74D-1825-6AEE1AF44D1D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2963253540" sldId="318"/>
        </pc:sldMkLst>
        <pc:spChg chg="mod">
          <ac:chgData name="Theo Dupuis (PG Research)" userId="9f0938b1-8afc-43f2-96cc-d6a2ad126a20" providerId="ADAL" clId="{105F48F2-798A-44DA-9DB2-8E8EA7A2D27F}" dt="2022-06-12T17:38:36.375" v="531" actId="20577"/>
          <ac:spMkLst>
            <pc:docMk/>
            <pc:sldMk cId="2963253540" sldId="318"/>
            <ac:spMk id="4" creationId="{656816EC-5B1D-6566-6E12-C7488C63611A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2963253540" sldId="318"/>
            <ac:picMk id="3" creationId="{F1A6CB17-A346-0B4D-5476-12AA960157E0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2241804352" sldId="320"/>
        </pc:sldMkLst>
        <pc:spChg chg="mod">
          <ac:chgData name="Theo Dupuis (PG Research)" userId="9f0938b1-8afc-43f2-96cc-d6a2ad126a20" providerId="ADAL" clId="{105F48F2-798A-44DA-9DB2-8E8EA7A2D27F}" dt="2022-06-12T07:43:29.454" v="514" actId="20577"/>
          <ac:spMkLst>
            <pc:docMk/>
            <pc:sldMk cId="2241804352" sldId="320"/>
            <ac:spMk id="4" creationId="{36C2DB2F-E325-BC9D-4939-B643B83C9141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2241804352" sldId="320"/>
            <ac:picMk id="3" creationId="{FD56A653-B1AB-9823-04FC-FD7FDA911B5F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21:59:47.262" v="749" actId="20577"/>
        <pc:sldMkLst>
          <pc:docMk/>
          <pc:sldMk cId="2048237671" sldId="321"/>
        </pc:sldMkLst>
        <pc:spChg chg="mod">
          <ac:chgData name="Theo Dupuis (PG Research)" userId="9f0938b1-8afc-43f2-96cc-d6a2ad126a20" providerId="ADAL" clId="{105F48F2-798A-44DA-9DB2-8E8EA7A2D27F}" dt="2022-06-13T21:59:47.262" v="749" actId="20577"/>
          <ac:spMkLst>
            <pc:docMk/>
            <pc:sldMk cId="2048237671" sldId="321"/>
            <ac:spMk id="5" creationId="{C3063207-FD3D-4ABD-E5FA-A0A27300C5E0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2048237671" sldId="321"/>
            <ac:picMk id="3" creationId="{80E44A5F-D535-4AD3-0A11-006A7A65093D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1320162381" sldId="322"/>
        </pc:sldMkLst>
        <pc:spChg chg="mod">
          <ac:chgData name="Theo Dupuis (PG Research)" userId="9f0938b1-8afc-43f2-96cc-d6a2ad126a20" providerId="ADAL" clId="{105F48F2-798A-44DA-9DB2-8E8EA7A2D27F}" dt="2022-06-12T17:38:41.364" v="533" actId="20577"/>
          <ac:spMkLst>
            <pc:docMk/>
            <pc:sldMk cId="1320162381" sldId="322"/>
            <ac:spMk id="3" creationId="{12802B7B-DC90-DD4A-867B-496353B25193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1320162381" sldId="322"/>
            <ac:picMk id="2" creationId="{2C1A405F-7F74-CC41-3033-636BF3930005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350707379" sldId="324"/>
        </pc:sldMkLst>
        <pc:spChg chg="mod">
          <ac:chgData name="Theo Dupuis (PG Research)" userId="9f0938b1-8afc-43f2-96cc-d6a2ad126a20" providerId="ADAL" clId="{105F48F2-798A-44DA-9DB2-8E8EA7A2D27F}" dt="2022-06-12T17:38:50.120" v="537" actId="20577"/>
          <ac:spMkLst>
            <pc:docMk/>
            <pc:sldMk cId="3350707379" sldId="324"/>
            <ac:spMk id="4" creationId="{BDEA97F2-3733-7DC2-6237-050B54689C40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350707379" sldId="324"/>
            <ac:picMk id="3" creationId="{B873D3C5-D05A-5A3C-1216-68B6CB5BA975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21173486" sldId="325"/>
        </pc:sldMkLst>
        <pc:spChg chg="mod">
          <ac:chgData name="Theo Dupuis (PG Research)" userId="9f0938b1-8afc-43f2-96cc-d6a2ad126a20" providerId="ADAL" clId="{105F48F2-798A-44DA-9DB2-8E8EA7A2D27F}" dt="2022-06-12T17:38:59.168" v="539" actId="20577"/>
          <ac:spMkLst>
            <pc:docMk/>
            <pc:sldMk cId="321173486" sldId="325"/>
            <ac:spMk id="4" creationId="{C7FC34CD-E940-B624-AA2E-1EAE076C5A45}"/>
          </ac:spMkLst>
        </pc:spChg>
        <pc:spChg chg="add del mod">
          <ac:chgData name="Theo Dupuis (PG Research)" userId="9f0938b1-8afc-43f2-96cc-d6a2ad126a20" providerId="ADAL" clId="{105F48F2-798A-44DA-9DB2-8E8EA7A2D27F}" dt="2022-06-12T07:18:33.890" v="265" actId="11529"/>
          <ac:spMkLst>
            <pc:docMk/>
            <pc:sldMk cId="321173486" sldId="325"/>
            <ac:spMk id="5" creationId="{3A4312A1-9652-97FB-ADB8-866D00F25465}"/>
          </ac:spMkLst>
        </pc:spChg>
        <pc:grpChg chg="add mod">
          <ac:chgData name="Theo Dupuis (PG Research)" userId="9f0938b1-8afc-43f2-96cc-d6a2ad126a20" providerId="ADAL" clId="{105F48F2-798A-44DA-9DB2-8E8EA7A2D27F}" dt="2022-06-12T07:18:30.665" v="256" actId="164"/>
          <ac:grpSpMkLst>
            <pc:docMk/>
            <pc:sldMk cId="321173486" sldId="325"/>
            <ac:grpSpMk id="6" creationId="{01C79EE3-974D-DE26-4B0B-6C3E6F6D8751}"/>
          </ac:grpSpMkLst>
        </pc:gr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21173486" sldId="325"/>
            <ac:picMk id="3" creationId="{925D8148-79A7-E315-3CED-C90DEEA1F478}"/>
          </ac:picMkLst>
        </pc:picChg>
        <pc:picChg chg="mod">
          <ac:chgData name="Theo Dupuis (PG Research)" userId="9f0938b1-8afc-43f2-96cc-d6a2ad126a20" providerId="ADAL" clId="{105F48F2-798A-44DA-9DB2-8E8EA7A2D27F}" dt="2022-06-10T18:05:09.810" v="227" actId="14826"/>
          <ac:picMkLst>
            <pc:docMk/>
            <pc:sldMk cId="321173486" sldId="325"/>
            <ac:picMk id="7" creationId="{DA62EAA5-960B-4CD8-C96B-A85288B374B8}"/>
          </ac:picMkLst>
        </pc:picChg>
        <pc:picChg chg="add del mod">
          <ac:chgData name="Theo Dupuis (PG Research)" userId="9f0938b1-8afc-43f2-96cc-d6a2ad126a20" providerId="ADAL" clId="{105F48F2-798A-44DA-9DB2-8E8EA7A2D27F}" dt="2022-06-12T07:32:27.008" v="435" actId="478"/>
          <ac:picMkLst>
            <pc:docMk/>
            <pc:sldMk cId="321173486" sldId="325"/>
            <ac:picMk id="11" creationId="{3C358AAF-7617-D391-439B-BFF3EF93D5CC}"/>
          </ac:picMkLst>
        </pc:picChg>
        <pc:picChg chg="add del mod">
          <ac:chgData name="Theo Dupuis (PG Research)" userId="9f0938b1-8afc-43f2-96cc-d6a2ad126a20" providerId="ADAL" clId="{105F48F2-798A-44DA-9DB2-8E8EA7A2D27F}" dt="2022-06-12T07:18:36.438" v="272"/>
          <ac:picMkLst>
            <pc:docMk/>
            <pc:sldMk cId="321173486" sldId="325"/>
            <ac:picMk id="12" creationId="{2A80CB27-B662-5BF1-CD2E-D67E8168F8B6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2278550407" sldId="326"/>
        </pc:sldMkLst>
        <pc:spChg chg="mod">
          <ac:chgData name="Theo Dupuis (PG Research)" userId="9f0938b1-8afc-43f2-96cc-d6a2ad126a20" providerId="ADAL" clId="{105F48F2-798A-44DA-9DB2-8E8EA7A2D27F}" dt="2022-06-12T17:39:04.211" v="541" actId="20577"/>
          <ac:spMkLst>
            <pc:docMk/>
            <pc:sldMk cId="2278550407" sldId="326"/>
            <ac:spMk id="4" creationId="{EC064E30-4AB6-AB21-9A1D-C84598836FCB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2278550407" sldId="326"/>
            <ac:picMk id="3" creationId="{FE74A18A-6ABA-ABCF-A9FA-946B4EA7FE64}"/>
          </ac:picMkLst>
        </pc:picChg>
        <pc:picChg chg="mod">
          <ac:chgData name="Theo Dupuis (PG Research)" userId="9f0938b1-8afc-43f2-96cc-d6a2ad126a20" providerId="ADAL" clId="{105F48F2-798A-44DA-9DB2-8E8EA7A2D27F}" dt="2022-06-10T18:05:17.057" v="228" actId="14826"/>
          <ac:picMkLst>
            <pc:docMk/>
            <pc:sldMk cId="2278550407" sldId="326"/>
            <ac:picMk id="7" creationId="{DA62EAA5-960B-4CD8-C96B-A85288B374B8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1399746254" sldId="327"/>
        </pc:sldMkLst>
        <pc:spChg chg="mod">
          <ac:chgData name="Theo Dupuis (PG Research)" userId="9f0938b1-8afc-43f2-96cc-d6a2ad126a20" providerId="ADAL" clId="{105F48F2-798A-44DA-9DB2-8E8EA7A2D27F}" dt="2022-06-12T17:39:08.904" v="543" actId="20577"/>
          <ac:spMkLst>
            <pc:docMk/>
            <pc:sldMk cId="1399746254" sldId="327"/>
            <ac:spMk id="4" creationId="{FC27CC1F-6135-E7A3-3111-05ED35266E9B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1399746254" sldId="327"/>
            <ac:picMk id="3" creationId="{44C25EC3-9D3F-DE8E-573F-74468E417CED}"/>
          </ac:picMkLst>
        </pc:picChg>
      </pc:sldChg>
      <pc:sldChg chg="addSp delSp modSp mod modTransition modAnim">
        <pc:chgData name="Theo Dupuis (PG Research)" userId="9f0938b1-8afc-43f2-96cc-d6a2ad126a20" providerId="ADAL" clId="{105F48F2-798A-44DA-9DB2-8E8EA7A2D27F}" dt="2022-06-13T15:08:41.316" v="704"/>
        <pc:sldMkLst>
          <pc:docMk/>
          <pc:sldMk cId="3568005655" sldId="329"/>
        </pc:sldMkLst>
        <pc:spChg chg="mod">
          <ac:chgData name="Theo Dupuis (PG Research)" userId="9f0938b1-8afc-43f2-96cc-d6a2ad126a20" providerId="ADAL" clId="{105F48F2-798A-44DA-9DB2-8E8EA7A2D27F}" dt="2022-06-12T17:39:19.685" v="545" actId="20577"/>
          <ac:spMkLst>
            <pc:docMk/>
            <pc:sldMk cId="3568005655" sldId="329"/>
            <ac:spMk id="4" creationId="{EE15109E-D3A1-35E9-9C58-4F5FAA9C6C02}"/>
          </ac:spMkLst>
        </pc:spChg>
        <pc:picChg chg="add del mod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3568005655" sldId="329"/>
            <ac:picMk id="3" creationId="{96440462-83A2-D8C0-43E5-B06C8BC9B590}"/>
          </ac:picMkLst>
        </pc:picChg>
        <pc:picChg chg="add mod">
          <ac:chgData name="Theo Dupuis (PG Research)" userId="9f0938b1-8afc-43f2-96cc-d6a2ad126a20" providerId="ADAL" clId="{105F48F2-798A-44DA-9DB2-8E8EA7A2D27F}" dt="2022-06-12T07:41:16.336" v="496" actId="1076"/>
          <ac:picMkLst>
            <pc:docMk/>
            <pc:sldMk cId="3568005655" sldId="329"/>
            <ac:picMk id="11" creationId="{DECD3220-56B7-8971-8DB8-96EC3027D8C8}"/>
          </ac:picMkLst>
        </pc:picChg>
      </pc:sldChg>
      <pc:sldChg chg="delSp modSp add mod modTransition modAnim">
        <pc:chgData name="Theo Dupuis (PG Research)" userId="9f0938b1-8afc-43f2-96cc-d6a2ad126a20" providerId="ADAL" clId="{105F48F2-798A-44DA-9DB2-8E8EA7A2D27F}" dt="2022-06-13T15:11:22.552" v="727" actId="20577"/>
        <pc:sldMkLst>
          <pc:docMk/>
          <pc:sldMk cId="473609690" sldId="330"/>
        </pc:sldMkLst>
        <pc:spChg chg="mod">
          <ac:chgData name="Theo Dupuis (PG Research)" userId="9f0938b1-8afc-43f2-96cc-d6a2ad126a20" providerId="ADAL" clId="{105F48F2-798A-44DA-9DB2-8E8EA7A2D27F}" dt="2022-06-13T15:11:22.552" v="727" actId="20577"/>
          <ac:spMkLst>
            <pc:docMk/>
            <pc:sldMk cId="473609690" sldId="330"/>
            <ac:spMk id="3" creationId="{B041A4DD-618B-D8BE-FD90-6EF5A3097D10}"/>
          </ac:spMkLst>
        </pc:spChg>
        <pc:picChg chg="del">
          <ac:chgData name="Theo Dupuis (PG Research)" userId="9f0938b1-8afc-43f2-96cc-d6a2ad126a20" providerId="ADAL" clId="{105F48F2-798A-44DA-9DB2-8E8EA7A2D27F}" dt="2022-06-13T15:08:41.316" v="704"/>
          <ac:picMkLst>
            <pc:docMk/>
            <pc:sldMk cId="473609690" sldId="330"/>
            <ac:picMk id="4" creationId="{D0B99058-AD70-B584-515F-C3C8D0B9E672}"/>
          </ac:picMkLst>
        </pc:picChg>
      </pc:sldChg>
      <pc:sldChg chg="del">
        <pc:chgData name="Theo Dupuis (PG Research)" userId="9f0938b1-8afc-43f2-96cc-d6a2ad126a20" providerId="ADAL" clId="{105F48F2-798A-44DA-9DB2-8E8EA7A2D27F}" dt="2022-06-12T18:02:34.523" v="585" actId="47"/>
        <pc:sldMkLst>
          <pc:docMk/>
          <pc:sldMk cId="2537410307" sldId="330"/>
        </pc:sldMkLst>
      </pc:sldChg>
      <pc:sldChg chg="add">
        <pc:chgData name="Theo Dupuis (PG Research)" userId="9f0938b1-8afc-43f2-96cc-d6a2ad126a20" providerId="ADAL" clId="{105F48F2-798A-44DA-9DB2-8E8EA7A2D27F}" dt="2022-06-13T15:10:57.889" v="717" actId="2890"/>
        <pc:sldMkLst>
          <pc:docMk/>
          <pc:sldMk cId="3503289645" sldId="331"/>
        </pc:sldMkLst>
      </pc:sldChg>
      <pc:sldChg chg="delSp modSp del mod">
        <pc:chgData name="Theo Dupuis (PG Research)" userId="9f0938b1-8afc-43f2-96cc-d6a2ad126a20" providerId="ADAL" clId="{105F48F2-798A-44DA-9DB2-8E8EA7A2D27F}" dt="2022-06-12T07:21:49.632" v="329" actId="47"/>
        <pc:sldMkLst>
          <pc:docMk/>
          <pc:sldMk cId="3883833170" sldId="331"/>
        </pc:sldMkLst>
        <pc:spChg chg="del mod">
          <ac:chgData name="Theo Dupuis (PG Research)" userId="9f0938b1-8afc-43f2-96cc-d6a2ad126a20" providerId="ADAL" clId="{105F48F2-798A-44DA-9DB2-8E8EA7A2D27F}" dt="2022-06-12T07:21:35.875" v="326"/>
          <ac:spMkLst>
            <pc:docMk/>
            <pc:sldMk cId="3883833170" sldId="331"/>
            <ac:spMk id="5" creationId="{7C1DD387-EC89-8A76-D039-9A1F6E28FA9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5D7D5A-2003-4204-B991-4B534EC5FB2B}" type="datetimeFigureOut">
              <a:rPr lang="en-GB" smtClean="0"/>
              <a:t>13/06/2022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F52B-C92B-4EBF-BEF0-F866D08B20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1537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IRX3 -&gt; 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57864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94340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36192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09551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8527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43274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27604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91866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3289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0463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86707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5775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780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1711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165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4071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8F52B-C92B-4EBF-BEF0-F866D08B205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30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CF5-9077-4580-AB8A-58B349D97A27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798D-1E01-4FB2-B8B1-F9B53E016EE6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1D774-5FE7-4F2A-93E3-B4598E8EDCFD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A6F96-CD5F-4B30-B2BB-0EBF89108636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57DED-9A48-4D29-A1B8-2600E498E6DE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2160-9F2E-4A17-9505-92C96DB8DCB0}" type="datetime1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70B7C-1F85-4B6E-A860-84DCE1B31A9F}" type="datetime1">
              <a:rPr lang="en-US" smtClean="0"/>
              <a:t>6/13/2022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8C935-4ADF-431E-A9F0-08E3E17CD853}" type="datetime1">
              <a:rPr lang="en-US" smtClean="0"/>
              <a:t>6/13/2022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9E4BF-173E-46AA-A8E9-B07A463DB0DD}" type="datetime1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6ACE5-0697-42CA-8227-A884722208CF}" type="datetime1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B6F2-E784-4CBC-B0C6-0D797B485223}" type="datetime1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9B8BA-B83B-4C9D-B04B-203304436703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9222C5E-D391-915F-DCAC-58C8523CC6C6}"/>
              </a:ext>
            </a:extLst>
          </p:cNvPr>
          <p:cNvSpPr txBox="1">
            <a:spLocks/>
          </p:cNvSpPr>
          <p:nvPr/>
        </p:nvSpPr>
        <p:spPr>
          <a:xfrm>
            <a:off x="1285241" y="1008993"/>
            <a:ext cx="9231410" cy="35420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6300" dirty="0">
                <a:ea typeface="+mj-lt"/>
                <a:cs typeface="+mj-lt"/>
              </a:rPr>
              <a:t>Non-additive extreme effects of gene expression on anthropometric traits</a:t>
            </a:r>
            <a:endParaRPr lang="en-US" sz="6300" dirty="0">
              <a:ea typeface="+mj-lt"/>
              <a:cs typeface="+mj-lt"/>
            </a:endParaRP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7D362A5-BDFA-5CB4-53DD-4A4FA91651CD}"/>
              </a:ext>
            </a:extLst>
          </p:cNvPr>
          <p:cNvSpPr txBox="1">
            <a:spLocks/>
          </p:cNvSpPr>
          <p:nvPr/>
        </p:nvSpPr>
        <p:spPr>
          <a:xfrm>
            <a:off x="1285241" y="4582814"/>
            <a:ext cx="7132335" cy="131265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Th</a:t>
            </a:r>
            <a:r>
              <a:rPr lang="en-GB" dirty="0" err="1"/>
              <a:t>éo</a:t>
            </a:r>
            <a:r>
              <a:rPr lang="en-GB" dirty="0"/>
              <a:t> Dupuis</a:t>
            </a:r>
          </a:p>
          <a:p>
            <a:pPr marL="0" indent="0">
              <a:buNone/>
            </a:pPr>
            <a:r>
              <a:rPr lang="en-GB" dirty="0"/>
              <a:t>University of Dundee, School of Medicine</a:t>
            </a:r>
          </a:p>
          <a:p>
            <a:pPr marL="0" indent="0">
              <a:buNone/>
            </a:pPr>
            <a:r>
              <a:rPr lang="en-GB" dirty="0"/>
              <a:t>Population Health and Genomics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E85A3B-B931-5AA3-19D3-4A4BE7098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170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Additive models can miss the relation between expression and phenotype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D99AC3-A34E-CF5D-B801-B8629ADF0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32669" y="1457471"/>
            <a:ext cx="4926661" cy="503617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50C4B8-9732-2328-CB18-9D32CE981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089158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Additive models can miss the relation between expression and phenotype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D99AC3-A34E-CF5D-B801-B8629ADF0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32669" y="1457471"/>
            <a:ext cx="4926662" cy="503617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CE3E5A-4E03-F138-FBCB-702C4547B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77526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3C58A0F-5D89-029F-1126-250BD7A08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Can we </a:t>
            </a:r>
            <a:r>
              <a:rPr lang="en-GB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see additive genetic effects on gene expression resulting in non-additive consequences for phenotypes?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C85631-33A7-070B-C1B1-90D47708C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41326100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Deviations from the additive model for extreme expression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D99AC3-A34E-CF5D-B801-B8629ADF0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32669" y="1457471"/>
            <a:ext cx="4926661" cy="503617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EEEE6-6622-19FC-D63C-7A4BF87DB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104279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Data: independent </a:t>
            </a:r>
            <a:r>
              <a:rPr lang="en-US" sz="3600" dirty="0" err="1">
                <a:cs typeface="Calibri Light"/>
              </a:rPr>
              <a:t>eQTLs</a:t>
            </a:r>
            <a:endParaRPr lang="en-US" sz="36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2" name="Table 7">
            <a:extLst>
              <a:ext uri="{FF2B5EF4-FFF2-40B4-BE49-F238E27FC236}">
                <a16:creationId xmlns:a16="http://schemas.microsoft.com/office/drawing/2014/main" id="{A4AAC1D0-20C9-3241-F878-735B79E1FE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6429525"/>
              </p:ext>
            </p:extLst>
          </p:nvPr>
        </p:nvGraphicFramePr>
        <p:xfrm>
          <a:off x="992438" y="1869965"/>
          <a:ext cx="10207124" cy="418792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4793674">
                  <a:extLst>
                    <a:ext uri="{9D8B030D-6E8A-4147-A177-3AD203B41FA5}">
                      <a16:colId xmlns:a16="http://schemas.microsoft.com/office/drawing/2014/main" val="2590495713"/>
                    </a:ext>
                  </a:extLst>
                </a:gridCol>
                <a:gridCol w="3113307">
                  <a:extLst>
                    <a:ext uri="{9D8B030D-6E8A-4147-A177-3AD203B41FA5}">
                      <a16:colId xmlns:a16="http://schemas.microsoft.com/office/drawing/2014/main" val="1181154438"/>
                    </a:ext>
                  </a:extLst>
                </a:gridCol>
                <a:gridCol w="2300143">
                  <a:extLst>
                    <a:ext uri="{9D8B030D-6E8A-4147-A177-3AD203B41FA5}">
                      <a16:colId xmlns:a16="http://schemas.microsoft.com/office/drawing/2014/main" val="2913330953"/>
                    </a:ext>
                  </a:extLst>
                </a:gridCol>
              </a:tblGrid>
              <a:tr h="837585">
                <a:tc>
                  <a:txBody>
                    <a:bodyPr/>
                    <a:lstStyle/>
                    <a:p>
                      <a:endParaRPr lang="en-GB" sz="2300"/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300"/>
                        <a:t>                       (GTEx v8)</a:t>
                      </a:r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GB" sz="2300"/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7089905"/>
                  </a:ext>
                </a:extLst>
              </a:tr>
              <a:tr h="489497">
                <a:tc>
                  <a:txBody>
                    <a:bodyPr/>
                    <a:lstStyle/>
                    <a:p>
                      <a:r>
                        <a:rPr lang="en-GB" sz="2300"/>
                        <a:t>Independent eQTLs</a:t>
                      </a:r>
                      <a:endParaRPr lang="en-GB" sz="2300" err="1"/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/>
                        <a:t>~499k</a:t>
                      </a:r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/>
                        <a:t>59,971</a:t>
                      </a:r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53615909"/>
                  </a:ext>
                </a:extLst>
              </a:tr>
              <a:tr h="837585">
                <a:tc>
                  <a:txBody>
                    <a:bodyPr/>
                    <a:lstStyle/>
                    <a:p>
                      <a:r>
                        <a:rPr lang="en-GB" sz="2300" dirty="0"/>
                        <a:t>Tissues</a:t>
                      </a:r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/>
                        <a:t>44 tissues</a:t>
                      </a:r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/>
                        <a:t>Whole blood</a:t>
                      </a:r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3592582"/>
                  </a:ext>
                </a:extLst>
              </a:tr>
              <a:tr h="837585">
                <a:tc>
                  <a:txBody>
                    <a:bodyPr/>
                    <a:lstStyle/>
                    <a:p>
                      <a:r>
                        <a:rPr lang="en-GB" sz="2300"/>
                        <a:t>Sample size</a:t>
                      </a:r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dirty="0"/>
                        <a:t>73-706 (mean=323)</a:t>
                      </a:r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/>
                        <a:t>3029</a:t>
                      </a:r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08407790"/>
                  </a:ext>
                </a:extLst>
              </a:tr>
              <a:tr h="1185673">
                <a:tc>
                  <a:txBody>
                    <a:bodyPr/>
                    <a:lstStyle/>
                    <a:p>
                      <a:r>
                        <a:rPr lang="en-GB" sz="2300"/>
                        <a:t>Number of gene-tissue pairs with 2+ </a:t>
                      </a:r>
                      <a:r>
                        <a:rPr lang="en-GB" sz="2300" err="1"/>
                        <a:t>eQTLs</a:t>
                      </a:r>
                      <a:endParaRPr lang="en-GB" sz="2300"/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/>
                        <a:t>~109k</a:t>
                      </a:r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dirty="0"/>
                        <a:t>12,824</a:t>
                      </a:r>
                    </a:p>
                  </a:txBody>
                  <a:tcPr marL="115595" marR="115595" marT="52543" marB="5254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76289748"/>
                  </a:ext>
                </a:extLst>
              </a:tr>
            </a:tbl>
          </a:graphicData>
        </a:graphic>
      </p:graphicFrame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927E6C31-FDEB-D70E-928B-2A25E17316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421" y="1949484"/>
            <a:ext cx="1176296" cy="720000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6930C9C3-EF00-27B1-07DB-C284D301F6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6705" y="1869965"/>
            <a:ext cx="2342857" cy="720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D03E3A-6391-7321-FD45-851C83BE4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113912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Data: UK Biobank</a:t>
            </a:r>
            <a:endParaRPr lang="en-US" sz="3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AF446B-766F-3FBE-5729-5CBD1788F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Predicted expression in 45 tissues for 406k UK Biobank individuals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063207-FD3D-4ABD-E5FA-A0A27300C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048237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Genetically predicted extreme expression</a:t>
            </a:r>
            <a:endParaRPr lang="en-US" sz="36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Content Placeholder 6" descr="Chart, histogram&#10;&#10;Description automatically generated">
            <a:extLst>
              <a:ext uri="{FF2B5EF4-FFF2-40B4-BE49-F238E27FC236}">
                <a16:creationId xmlns:a16="http://schemas.microsoft.com/office/drawing/2014/main" id="{81A521BF-412E-549B-0EEE-2407666BF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999" y="2722553"/>
            <a:ext cx="7920000" cy="39798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17F559E-3D74-CE76-36F9-1C0355119CC1}"/>
              </a:ext>
            </a:extLst>
          </p:cNvPr>
          <p:cNvSpPr txBox="1"/>
          <p:nvPr/>
        </p:nvSpPr>
        <p:spPr>
          <a:xfrm>
            <a:off x="1871330" y="1674086"/>
            <a:ext cx="91865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/>
              <a:t>For each gene-tissue pairs, individuals with predicted expression in top or bottom percentiles are considered to have extreme expression.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2DB2F-E325-BC9D-4939-B643B83C9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241804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Testing the consequences of extreme expression</a:t>
            </a:r>
            <a:endParaRPr lang="en-US" sz="36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41A4DD-618B-D8BE-FD90-6EF5A3097D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34020" y="1739686"/>
                <a:ext cx="11323961" cy="4393982"/>
              </a:xfr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Additive model: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𝑝h𝑒𝑛𝑜𝑡𝑦𝑝𝑒</m:t>
                          </m:r>
                        </m:e>
                        <m:sup>
                          <m:r>
                            <a:rPr lang="en-GB" sz="26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GB" sz="2600" i="1">
                          <a:latin typeface="Cambria Math" panose="02040503050406030204" pitchFamily="18" charset="0"/>
                        </a:rPr>
                        <m:t>~ </m:t>
                      </m:r>
                      <m:r>
                        <a:rPr lang="en-GB" sz="2600" i="1" smtClean="0">
                          <a:latin typeface="Cambria Math" panose="02040503050406030204" pitchFamily="18" charset="0"/>
                        </a:rPr>
                        <m:t>𝑝𝑟𝑒𝑑𝑖𝑐𝑡𝑒𝑑</m:t>
                      </m:r>
                      <m:r>
                        <a:rPr lang="en-GB" sz="26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600" i="1" smtClean="0">
                          <a:latin typeface="Cambria Math" panose="02040503050406030204" pitchFamily="18" charset="0"/>
                        </a:rPr>
                        <m:t>𝑒𝑥𝑝𝑟𝑒𝑠𝑠𝑖𝑜𝑛</m:t>
                      </m:r>
                      <m:r>
                        <a:rPr lang="en-GB" sz="2600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GB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𝑐𝑜𝑣𝑎𝑟𝑖𝑎𝑡𝑒𝑠</m:t>
                          </m:r>
                        </m:e>
                        <m:sup>
                          <m:r>
                            <a:rPr lang="en-GB" sz="2600" b="0" i="1" smtClean="0">
                              <a:latin typeface="Cambria Math" panose="02040503050406030204" pitchFamily="18" charset="0"/>
                            </a:rPr>
                            <m:t>∗∗</m:t>
                          </m:r>
                        </m:sup>
                      </m:sSup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400" dirty="0"/>
                  <a:t>*: Blood pressure, BMI, grip strength, standing height,  waist-hip ratio</a:t>
                </a:r>
              </a:p>
              <a:p>
                <a:pPr marL="0" indent="0">
                  <a:buNone/>
                </a:pPr>
                <a:r>
                  <a:rPr lang="en-GB" sz="2400" dirty="0"/>
                  <a:t>**: age, sex, genotype PCs, other technical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41A4DD-618B-D8BE-FD90-6EF5A3097D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34020" y="1739686"/>
                <a:ext cx="11323961" cy="4393982"/>
              </a:xfrm>
              <a:blipFill>
                <a:blip r:embed="rId2"/>
                <a:stretch>
                  <a:fillRect l="-96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A1D43-71F1-FAD6-E4F2-EDAA50A2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4736096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Testing the consequences of extreme expression</a:t>
            </a:r>
            <a:endParaRPr lang="en-US" sz="36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41A4DD-618B-D8BE-FD90-6EF5A3097D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34020" y="1739686"/>
                <a:ext cx="11323961" cy="4393982"/>
              </a:xfr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Our model: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𝑝h𝑒𝑛𝑜𝑡𝑦𝑝𝑒</m:t>
                          </m:r>
                        </m:e>
                        <m:sup>
                          <m:r>
                            <a:rPr lang="en-GB" sz="26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GB" sz="2600" i="1">
                          <a:latin typeface="Cambria Math" panose="02040503050406030204" pitchFamily="18" charset="0"/>
                        </a:rPr>
                        <m:t>~ </m:t>
                      </m:r>
                      <m:r>
                        <a:rPr lang="en-GB" sz="2600" i="1" smtClean="0">
                          <a:latin typeface="Cambria Math" panose="02040503050406030204" pitchFamily="18" charset="0"/>
                        </a:rPr>
                        <m:t>𝑝𝑟𝑒𝑑𝑖𝑐𝑡𝑒𝑑</m:t>
                      </m:r>
                      <m:r>
                        <a:rPr lang="en-GB" sz="26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600" i="1" smtClean="0">
                          <a:latin typeface="Cambria Math" panose="02040503050406030204" pitchFamily="18" charset="0"/>
                        </a:rPr>
                        <m:t>𝑒𝑥𝑝𝑟𝑒𝑠𝑠𝑖𝑜𝑛</m:t>
                      </m:r>
                      <m:r>
                        <a:rPr lang="en-GB" sz="26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2600" i="1">
                          <a:latin typeface="Cambria Math" panose="02040503050406030204" pitchFamily="18" charset="0"/>
                        </a:rPr>
                        <m:t>𝑒𝑥𝑡𝑟𝑒𝑚𝑒</m:t>
                      </m:r>
                      <m:r>
                        <a:rPr lang="en-GB" sz="2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600" i="1">
                          <a:latin typeface="Cambria Math" panose="02040503050406030204" pitchFamily="18" charset="0"/>
                        </a:rPr>
                        <m:t>𝑒𝑥𝑝𝑟𝑒𝑠𝑠𝑖𝑜𝑛</m:t>
                      </m:r>
                      <m:r>
                        <a:rPr lang="en-GB" sz="2600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GB" sz="2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𝑐𝑜𝑣𝑎𝑟𝑖𝑎𝑡𝑒𝑠</m:t>
                          </m:r>
                        </m:e>
                        <m:sup>
                          <m:r>
                            <a:rPr lang="en-GB" sz="2600" b="0" i="1" smtClean="0">
                              <a:latin typeface="Cambria Math" panose="02040503050406030204" pitchFamily="18" charset="0"/>
                            </a:rPr>
                            <m:t>∗∗</m:t>
                          </m:r>
                        </m:sup>
                      </m:sSup>
                    </m:oMath>
                  </m:oMathPara>
                </a14:m>
                <a:endParaRPr lang="en-GB" sz="2600" dirty="0"/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400" dirty="0"/>
                  <a:t>*: Blood pressure, BMI, grip strength, standing height,  waist-hip ratio</a:t>
                </a:r>
              </a:p>
              <a:p>
                <a:pPr marL="0" indent="0">
                  <a:buNone/>
                </a:pPr>
                <a:r>
                  <a:rPr lang="en-GB" sz="2400" dirty="0"/>
                  <a:t>**: age, sex, genotype PCs, other technical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41A4DD-618B-D8BE-FD90-6EF5A3097D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34020" y="1739686"/>
                <a:ext cx="11323961" cy="4393982"/>
              </a:xfrm>
              <a:blipFill>
                <a:blip r:embed="rId2"/>
                <a:stretch>
                  <a:fillRect l="-96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A1D43-71F1-FAD6-E4F2-EDAA50A2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503289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Deviations from the additive model for extreme expression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D99AC3-A34E-CF5D-B801-B8629ADF0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32669" y="1457471"/>
            <a:ext cx="4926661" cy="503617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293FDC-20F0-79CB-F358-E622CE284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064404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Disclosure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00305-89CD-C497-D635-F6624E0B1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 dirty="0">
                <a:ea typeface="Calibri"/>
                <a:cs typeface="Calibri"/>
              </a:rPr>
              <a:t>I am currently a full-time employee of Roche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C860F1-87B2-0CB1-8DB3-017A93605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603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1F7F1E82-AE37-236E-7873-DCCBCCC987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79" y="1779205"/>
            <a:ext cx="10755442" cy="401648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Examples of extreme expression effects on height</a:t>
            </a:r>
          </a:p>
        </p:txBody>
      </p:sp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ECBA008-5A65-AF68-72BB-F9D2CC8DDF7B}"/>
              </a:ext>
            </a:extLst>
          </p:cNvPr>
          <p:cNvSpPr/>
          <p:nvPr/>
        </p:nvSpPr>
        <p:spPr>
          <a:xfrm>
            <a:off x="3513666" y="3158066"/>
            <a:ext cx="270933" cy="8382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49F991D-E73C-1D50-90CE-B07C8EDC76E6}"/>
              </a:ext>
            </a:extLst>
          </p:cNvPr>
          <p:cNvSpPr/>
          <p:nvPr/>
        </p:nvSpPr>
        <p:spPr>
          <a:xfrm>
            <a:off x="7747000" y="2730499"/>
            <a:ext cx="270933" cy="8382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25B31E-F1AC-81B2-DCA4-CB3FC327EE58}"/>
              </a:ext>
            </a:extLst>
          </p:cNvPr>
          <p:cNvSpPr txBox="1"/>
          <p:nvPr/>
        </p:nvSpPr>
        <p:spPr>
          <a:xfrm>
            <a:off x="1278467" y="6189133"/>
            <a:ext cx="875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GWAS of height with 5.4M individuals. GIANT + 23andme. </a:t>
            </a:r>
            <a:r>
              <a:rPr lang="en-GB" err="1"/>
              <a:t>Yengo</a:t>
            </a:r>
            <a:r>
              <a:rPr lang="en-GB"/>
              <a:t> </a:t>
            </a:r>
            <a:r>
              <a:rPr lang="en-GB" i="1"/>
              <a:t>et al</a:t>
            </a:r>
            <a:r>
              <a:rPr lang="en-GB"/>
              <a:t>, </a:t>
            </a:r>
            <a:r>
              <a:rPr lang="en-GB" err="1"/>
              <a:t>BiorXiv</a:t>
            </a:r>
            <a:r>
              <a:rPr lang="en-GB"/>
              <a:t>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6C66B9-F6A2-B892-E78C-DBF9A4BE0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504123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Examples of extreme expression effects</a:t>
            </a:r>
          </a:p>
        </p:txBody>
      </p:sp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62EAA5-960B-4CD8-C96B-A85288B37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840" y="1371125"/>
            <a:ext cx="10406815" cy="50900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F44FD-4977-39DD-93C9-7854802F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2090614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Examples of extreme expression effects</a:t>
            </a:r>
          </a:p>
        </p:txBody>
      </p:sp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62EAA5-960B-4CD8-C96B-A85288B37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840" y="1371125"/>
            <a:ext cx="10406815" cy="50900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BC4626-AC1A-ADDA-1346-376D1D3C6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38583725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Examples of extreme expression effects</a:t>
            </a:r>
          </a:p>
        </p:txBody>
      </p:sp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62EAA5-960B-4CD8-C96B-A85288B37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840" y="1371125"/>
            <a:ext cx="10406814" cy="50900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12C89B-0FA5-6377-BC27-36686E63B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21725735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Examples of extreme expression effects</a:t>
            </a:r>
          </a:p>
        </p:txBody>
      </p:sp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62EAA5-960B-4CD8-C96B-A85288B37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840" y="1371125"/>
            <a:ext cx="10406814" cy="50900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6816EC-5B1D-6566-6E12-C7488C636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29632535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16C645A-1F62-01C8-11E4-C07D741AB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Polygenic traits show more non-additive effects</a:t>
            </a:r>
            <a:endParaRPr lang="en-US" dirty="0"/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9D30FF8A-14B3-F875-AFF1-251C86717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53740" y="1779744"/>
            <a:ext cx="7158303" cy="4035611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0505458-CFAA-2AC9-97E9-D97B14839613}"/>
              </a:ext>
            </a:extLst>
          </p:cNvPr>
          <p:cNvSpPr txBox="1"/>
          <p:nvPr/>
        </p:nvSpPr>
        <p:spPr>
          <a:xfrm>
            <a:off x="8491758" y="1904723"/>
            <a:ext cx="284680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729 significant extreme effects on phenotype (</a:t>
            </a:r>
            <a:r>
              <a:rPr lang="en-US" sz="2000" dirty="0" err="1"/>
              <a:t>qvalue</a:t>
            </a:r>
            <a:r>
              <a:rPr lang="en-US" sz="2000" dirty="0"/>
              <a:t> &lt; 5%)</a:t>
            </a:r>
          </a:p>
          <a:p>
            <a:endParaRPr lang="en-US" sz="2000" dirty="0"/>
          </a:p>
          <a:p>
            <a:r>
              <a:rPr lang="en-US" sz="2000" dirty="0"/>
              <a:t>In comparison almost 78k significant additive effect</a:t>
            </a:r>
          </a:p>
          <a:p>
            <a:endParaRPr lang="en-US" sz="2000" dirty="0"/>
          </a:p>
          <a:p>
            <a:r>
              <a:rPr lang="en-US" sz="2000" dirty="0"/>
              <a:t>609/729 additive effect significant as well</a:t>
            </a:r>
            <a:endParaRPr lang="en-US" sz="2000" i="1" dirty="0"/>
          </a:p>
          <a:p>
            <a:endParaRPr lang="en-US" sz="2000" i="1" dirty="0"/>
          </a:p>
          <a:p>
            <a:r>
              <a:rPr lang="en-US" sz="2000" dirty="0"/>
              <a:t>Most associations for height: more polygenic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802B7B-DC90-DD4A-867B-496353B25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3201623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3C58A0F-5D89-029F-1126-250BD7A08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Does extreme expression exacerbate or attenuate the additive effect?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1EC3F4-AAE3-01E7-8090-E126098E9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7211052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Comparison between the effect size of the extreme expression effect vs additive effect at the tails</a:t>
            </a:r>
          </a:p>
        </p:txBody>
      </p:sp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62EAA5-960B-4CD8-C96B-A85288B37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27221" y="1371125"/>
            <a:ext cx="5090051" cy="50900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EA97F2-3733-7DC2-6237-050B54689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33507073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Comparison between the effect size of the extreme expression effect vs additive effect at the tails</a:t>
            </a:r>
          </a:p>
        </p:txBody>
      </p:sp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62EAA5-960B-4CD8-C96B-A85288B37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27221" y="1371125"/>
            <a:ext cx="5090051" cy="50900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C34CD-E940-B624-AA2E-1EAE076C5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3211734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Comparison between the effect size of the extreme expression effect vs additive effect at the tails</a:t>
            </a:r>
          </a:p>
        </p:txBody>
      </p:sp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62EAA5-960B-4CD8-C96B-A85288B37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27221" y="1371125"/>
            <a:ext cx="5090051" cy="50900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064E30-4AB6-AB21-9A1D-C84598836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2278550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Genetic effects on molecular traits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00305-89CD-C497-D635-F6624E0B1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ea typeface="Calibri"/>
                <a:cs typeface="Calibri"/>
              </a:rPr>
              <a:t>Hundreds to thousands of genetic variants associated with complex traits</a:t>
            </a:r>
            <a:endParaRPr lang="en-US" dirty="0">
              <a:cs typeface="Calibri" panose="020F0502020204030204"/>
            </a:endParaRPr>
          </a:p>
          <a:p>
            <a:pPr>
              <a:lnSpc>
                <a:spcPct val="100000"/>
              </a:lnSpc>
            </a:pPr>
            <a:r>
              <a:rPr lang="en-US" dirty="0">
                <a:ea typeface="Calibri"/>
                <a:cs typeface="Calibri"/>
              </a:rPr>
              <a:t>&gt; 90% of disease-associated variants in non-coding parts of the genome</a:t>
            </a:r>
            <a:r>
              <a:rPr lang="en-GB" dirty="0">
                <a:ea typeface="Calibri"/>
                <a:cs typeface="Calibri"/>
              </a:rPr>
              <a:t> and of uncertain function</a:t>
            </a:r>
            <a:endParaRPr lang="en-US" dirty="0">
              <a:cs typeface="Calibri" panose="020F0502020204030204"/>
            </a:endParaRPr>
          </a:p>
          <a:p>
            <a:pPr>
              <a:lnSpc>
                <a:spcPct val="100000"/>
              </a:lnSpc>
            </a:pPr>
            <a:r>
              <a:rPr lang="en-US" dirty="0">
                <a:ea typeface="Calibri"/>
                <a:cs typeface="Calibri"/>
              </a:rPr>
              <a:t>eQTL mapping to find genetic variants with effects on expression</a:t>
            </a:r>
            <a:r>
              <a:rPr lang="en-GB" dirty="0">
                <a:ea typeface="Calibri"/>
                <a:cs typeface="Calibri"/>
              </a:rPr>
              <a:t> identity intermediate processes underlying the mechanism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3ACE0-150C-77EE-A1E6-6E659DBDE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964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Comparison between the effect size of the extreme expression effect vs additive effect at the tails</a:t>
            </a:r>
          </a:p>
        </p:txBody>
      </p:sp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62EAA5-960B-4CD8-C96B-A85288B37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27221" y="1371125"/>
            <a:ext cx="5090051" cy="50900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7CC1F-6135-E7A3-3111-05ED35266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13997462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Comparison between the effect size of the extreme expression effect vs additive effect at the tails</a:t>
            </a:r>
          </a:p>
        </p:txBody>
      </p:sp>
      <p:sp>
        <p:nvSpPr>
          <p:cNvPr id="5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62EAA5-960B-4CD8-C96B-A85288B37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55470" y="1371125"/>
            <a:ext cx="4833553" cy="50900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5109E-D3A1-35E9-9C58-4F5FAA9C6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22</a:t>
            </a:r>
          </a:p>
        </p:txBody>
      </p:sp>
      <p:pic>
        <p:nvPicPr>
          <p:cNvPr id="11" name="Content Placeholder 6">
            <a:extLst>
              <a:ext uri="{FF2B5EF4-FFF2-40B4-BE49-F238E27FC236}">
                <a16:creationId xmlns:a16="http://schemas.microsoft.com/office/drawing/2014/main" id="{DECD3220-56B7-8971-8DB8-96EC3027D8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50894" y="2715244"/>
            <a:ext cx="3641106" cy="364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0056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Conclusion</a:t>
            </a:r>
            <a:endParaRPr lang="en-US" sz="3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AF446B-766F-3FBE-5729-5CBD1788F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dirty="0">
                <a:cs typeface="Calibri"/>
              </a:rPr>
              <a:t>Most models assume additive proportional effects on intermediate phenotype and whole-organism traits</a:t>
            </a:r>
          </a:p>
          <a:p>
            <a:r>
              <a:rPr lang="en-GB" sz="2400" dirty="0">
                <a:cs typeface="Calibri"/>
              </a:rPr>
              <a:t>We found that additive effect on expression may not always result in additive effects on phenotype</a:t>
            </a:r>
          </a:p>
          <a:p>
            <a:r>
              <a:rPr lang="en-GB" sz="2400" dirty="0">
                <a:cs typeface="Calibri"/>
              </a:rPr>
              <a:t>If confirmed, the frequent attenuation of gene expression effects on downstream phenotypes would highlight how epistasis is not always caused by a physical interaction between gene products but by any process resulting in non-additive consequences</a:t>
            </a:r>
          </a:p>
          <a:p>
            <a:endParaRPr lang="en-GB" sz="2400" dirty="0"/>
          </a:p>
          <a:p>
            <a:endParaRPr lang="en-GB" sz="2400" dirty="0">
              <a:cs typeface="Calibri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803D45-5CB3-756B-693F-0E24943DE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8728742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8DCEC-CEDB-CF74-8620-89D65535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23E533-E2C7-2E58-2EA2-D8D5D060CA6B}"/>
              </a:ext>
            </a:extLst>
          </p:cNvPr>
          <p:cNvSpPr txBox="1"/>
          <p:nvPr/>
        </p:nvSpPr>
        <p:spPr>
          <a:xfrm>
            <a:off x="510363" y="1655492"/>
            <a:ext cx="4550735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cs typeface="Calibri"/>
              </a:rPr>
              <a:t>University of  Dundee</a:t>
            </a:r>
            <a:endParaRPr lang="en-US" b="1" dirty="0">
              <a:cs typeface="Calibri"/>
            </a:endParaRPr>
          </a:p>
          <a:p>
            <a:r>
              <a:rPr lang="en-US" sz="2000" dirty="0"/>
              <a:t>Andrew Brown</a:t>
            </a:r>
          </a:p>
          <a:p>
            <a:r>
              <a:rPr lang="en-US" sz="2000" dirty="0">
                <a:cs typeface="Calibri"/>
              </a:rPr>
              <a:t>David </a:t>
            </a:r>
            <a:r>
              <a:rPr lang="en-US" sz="2000" dirty="0" err="1">
                <a:cs typeface="Calibri"/>
              </a:rPr>
              <a:t>Davtian</a:t>
            </a:r>
            <a:endParaRPr lang="en-US" sz="2000" dirty="0">
              <a:cs typeface="Calibri"/>
            </a:endParaRPr>
          </a:p>
          <a:p>
            <a:r>
              <a:rPr lang="en-US" sz="2000" dirty="0">
                <a:cs typeface="Calibri"/>
              </a:rPr>
              <a:t>Ewan Pearson</a:t>
            </a:r>
          </a:p>
          <a:p>
            <a:r>
              <a:rPr lang="en-US" sz="2000" dirty="0" err="1">
                <a:cs typeface="Calibri"/>
              </a:rPr>
              <a:t>Moneeza</a:t>
            </a:r>
            <a:r>
              <a:rPr lang="en-US" sz="2000" dirty="0">
                <a:cs typeface="Calibri"/>
              </a:rPr>
              <a:t> Siddiqui</a:t>
            </a:r>
          </a:p>
          <a:p>
            <a:endParaRPr lang="en-US" sz="1000" dirty="0">
              <a:cs typeface="Calibri"/>
            </a:endParaRPr>
          </a:p>
          <a:p>
            <a:r>
              <a:rPr lang="en-US" sz="2000" b="1" dirty="0">
                <a:ea typeface="+mn-lt"/>
                <a:cs typeface="+mn-lt"/>
              </a:rPr>
              <a:t>University of Geneva</a:t>
            </a:r>
            <a:endParaRPr lang="en-US" sz="2000" dirty="0">
              <a:ea typeface="+mn-lt"/>
              <a:cs typeface="+mn-lt"/>
            </a:endParaRPr>
          </a:p>
          <a:p>
            <a:r>
              <a:rPr lang="en-US" sz="2000" dirty="0" err="1">
                <a:ea typeface="+mn-lt"/>
                <a:cs typeface="+mn-lt"/>
              </a:rPr>
              <a:t>Ambra</a:t>
            </a:r>
            <a:r>
              <a:rPr lang="en-US" sz="2000" dirty="0">
                <a:ea typeface="+mn-lt"/>
                <a:cs typeface="+mn-lt"/>
              </a:rPr>
              <a:t> Sartori</a:t>
            </a:r>
          </a:p>
          <a:p>
            <a:r>
              <a:rPr lang="en-US" sz="2000" dirty="0">
                <a:ea typeface="+mn-lt"/>
                <a:cs typeface="+mn-lt"/>
              </a:rPr>
              <a:t>Aline Real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 err="1">
                <a:ea typeface="+mn-lt"/>
                <a:cs typeface="+mn-lt"/>
              </a:rPr>
              <a:t>Emmanouil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cs typeface="Calibri"/>
              </a:rPr>
              <a:t>Dermitzakis</a:t>
            </a:r>
            <a:endParaRPr lang="en-US" sz="2000" dirty="0">
              <a:ea typeface="+mn-lt"/>
              <a:cs typeface="+mn-lt"/>
            </a:endParaRPr>
          </a:p>
          <a:p>
            <a:endParaRPr lang="en-US" sz="1000" dirty="0">
              <a:cs typeface="Calibri"/>
            </a:endParaRPr>
          </a:p>
          <a:p>
            <a:r>
              <a:rPr lang="en-US" sz="2000" b="1" dirty="0">
                <a:ea typeface="+mn-lt"/>
                <a:cs typeface="+mn-lt"/>
              </a:rPr>
              <a:t>Newcastle University</a:t>
            </a:r>
            <a:endParaRPr lang="en-US" sz="2000" dirty="0">
              <a:ea typeface="+mn-lt"/>
              <a:cs typeface="+mn-lt"/>
            </a:endParaRPr>
          </a:p>
          <a:p>
            <a:r>
              <a:rPr lang="en-US" sz="2000" dirty="0">
                <a:ea typeface="+mn-lt"/>
                <a:cs typeface="+mn-lt"/>
              </a:rPr>
              <a:t>Ana </a:t>
            </a:r>
            <a:r>
              <a:rPr lang="en-US" sz="2000" dirty="0" err="1">
                <a:cs typeface="Calibri"/>
              </a:rPr>
              <a:t>Viñuela</a:t>
            </a:r>
            <a:endParaRPr lang="en-US" sz="2000" dirty="0">
              <a:cs typeface="Calibri"/>
            </a:endParaRPr>
          </a:p>
          <a:p>
            <a:endParaRPr lang="en-US" sz="1000" dirty="0">
              <a:ea typeface="+mn-lt"/>
              <a:cs typeface="+mn-lt"/>
            </a:endParaRPr>
          </a:p>
          <a:p>
            <a:r>
              <a:rPr lang="en-US" sz="2000" dirty="0">
                <a:ea typeface="+mn-lt"/>
                <a:cs typeface="+mn-lt"/>
              </a:rPr>
              <a:t>Registration to ESHG funded by the</a:t>
            </a:r>
          </a:p>
          <a:p>
            <a:r>
              <a:rPr lang="en-US" sz="2000" dirty="0" err="1">
                <a:ea typeface="+mn-lt"/>
                <a:cs typeface="+mn-lt"/>
              </a:rPr>
              <a:t>Leng</a:t>
            </a:r>
            <a:r>
              <a:rPr lang="en-US" sz="2000" dirty="0">
                <a:ea typeface="+mn-lt"/>
                <a:cs typeface="+mn-lt"/>
              </a:rPr>
              <a:t> Trust scholarship</a:t>
            </a:r>
          </a:p>
          <a:p>
            <a:endParaRPr lang="en-US" sz="1000" dirty="0">
              <a:ea typeface="+mn-lt"/>
              <a:cs typeface="+mn-lt"/>
            </a:endParaRPr>
          </a:p>
          <a:p>
            <a:r>
              <a:rPr lang="en-US" sz="2000" dirty="0">
                <a:ea typeface="+mn-lt"/>
                <a:cs typeface="+mn-lt"/>
              </a:rPr>
              <a:t>Some figures created with </a:t>
            </a:r>
            <a:r>
              <a:rPr lang="en-US" sz="2000" dirty="0" err="1">
                <a:ea typeface="+mn-lt"/>
                <a:cs typeface="+mn-lt"/>
              </a:rPr>
              <a:t>Biorender</a:t>
            </a:r>
            <a:endParaRPr lang="en-US" sz="2000" dirty="0">
              <a:ea typeface="+mn-lt"/>
              <a:cs typeface="+mn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948F8D7-472E-5720-2B20-D05E8DBF5EA4}"/>
              </a:ext>
            </a:extLst>
          </p:cNvPr>
          <p:cNvGrpSpPr/>
          <p:nvPr/>
        </p:nvGrpSpPr>
        <p:grpSpPr>
          <a:xfrm>
            <a:off x="4975303" y="1215226"/>
            <a:ext cx="7017858" cy="4453162"/>
            <a:chOff x="4975303" y="1215226"/>
            <a:chExt cx="7017858" cy="4453162"/>
          </a:xfrm>
        </p:grpSpPr>
        <p:pic>
          <p:nvPicPr>
            <p:cNvPr id="4" name="Picture 4">
              <a:extLst>
                <a:ext uri="{FF2B5EF4-FFF2-40B4-BE49-F238E27FC236}">
                  <a16:creationId xmlns:a16="http://schemas.microsoft.com/office/drawing/2014/main" id="{6C724AA0-D2EB-030B-868D-CC3DF68996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-794" t="17423" r="926" b="8253"/>
            <a:stretch/>
          </p:blipFill>
          <p:spPr>
            <a:xfrm>
              <a:off x="4975303" y="1749531"/>
              <a:ext cx="7017858" cy="391885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CABBC4-4558-402D-51BA-5E003F3881D8}"/>
                </a:ext>
              </a:extLst>
            </p:cNvPr>
            <p:cNvSpPr txBox="1"/>
            <p:nvPr/>
          </p:nvSpPr>
          <p:spPr>
            <a:xfrm>
              <a:off x="5486256" y="1215226"/>
              <a:ext cx="5995951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 dirty="0"/>
                <a:t>Human Omics in Dundee and Newcastle</a:t>
              </a:r>
              <a:endParaRPr lang="en-US" sz="2400" dirty="0">
                <a:cs typeface="Calibri"/>
              </a:endParaRP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81B970-7265-2C8F-54EA-4D5111519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24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37E211B-287F-D1F4-6A75-E88ECCC1CB40}"/>
              </a:ext>
            </a:extLst>
          </p:cNvPr>
          <p:cNvGrpSpPr/>
          <p:nvPr/>
        </p:nvGrpSpPr>
        <p:grpSpPr>
          <a:xfrm>
            <a:off x="5158056" y="5818806"/>
            <a:ext cx="3198564" cy="720000"/>
            <a:chOff x="4975303" y="5821537"/>
            <a:chExt cx="3198564" cy="720000"/>
          </a:xfrm>
        </p:grpSpPr>
        <p:pic>
          <p:nvPicPr>
            <p:cNvPr id="11" name="Picture 1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AA5C612-16CA-749D-C1B6-3E5AB33EB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75303" y="5821537"/>
              <a:ext cx="720000" cy="7200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22DF64-8BDE-BCFC-3328-C53902A9437E}"/>
                </a:ext>
              </a:extLst>
            </p:cNvPr>
            <p:cNvSpPr txBox="1"/>
            <p:nvPr/>
          </p:nvSpPr>
          <p:spPr>
            <a:xfrm>
              <a:off x="5695303" y="5996871"/>
              <a:ext cx="24785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2395453@dundee.ac.uk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162B763-9E44-2B2D-25AC-CEDE40F9DAF8}"/>
              </a:ext>
            </a:extLst>
          </p:cNvPr>
          <p:cNvGrpSpPr/>
          <p:nvPr/>
        </p:nvGrpSpPr>
        <p:grpSpPr>
          <a:xfrm>
            <a:off x="8695569" y="5818806"/>
            <a:ext cx="2101597" cy="720000"/>
            <a:chOff x="8241031" y="5821537"/>
            <a:chExt cx="2101597" cy="720000"/>
          </a:xfrm>
        </p:grpSpPr>
        <p:pic>
          <p:nvPicPr>
            <p:cNvPr id="7" name="Picture 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0CA49A3-24C5-02A2-28D6-65E0DF0DA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41031" y="5821537"/>
              <a:ext cx="720000" cy="7200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879A2B3-1DD1-8BC6-ED7A-0215C774B579}"/>
                </a:ext>
              </a:extLst>
            </p:cNvPr>
            <p:cNvSpPr txBox="1"/>
            <p:nvPr/>
          </p:nvSpPr>
          <p:spPr>
            <a:xfrm>
              <a:off x="8961031" y="5996871"/>
              <a:ext cx="1381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@Theodysse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77827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5C13C-7794-C969-5465-774BE41C7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slides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CB7B59-4866-D0A6-F392-76252545AE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FE0532-9BE9-2420-D0BD-D99FA2EA0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41636967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5D5FD1C-C8F9-9504-7911-C46DD9B31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Predicted expression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E79158CD-28EF-D22B-B9EB-C293CA350B5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latin typeface="Cambria Math" panose="02040503050406030204" pitchFamily="18" charset="0"/>
                        </a:rPr>
                        <m:t>𝑃𝑟𝑒𝑑𝑖𝑐𝑡𝑒𝑑</m:t>
                      </m:r>
                      <m:r>
                        <a:rPr lang="en-GB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400" b="0" i="1" smtClean="0">
                          <a:latin typeface="Cambria Math" panose="02040503050406030204" pitchFamily="18" charset="0"/>
                        </a:rPr>
                        <m:t>𝑒𝑥𝑝𝑟𝑒𝑠𝑠𝑖𝑜𝑛</m:t>
                      </m:r>
                      <m:r>
                        <a:rPr lang="en-GB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GB" sz="24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b="0" i="1">
                              <a:latin typeface="Cambria Math" panose="02040503050406030204" pitchFamily="18" charset="0"/>
                            </a:rPr>
                            <m:t>𝐺</m:t>
                          </m:r>
                          <m:r>
                            <a:rPr lang="en-GB" sz="2400" b="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GB" sz="2400" b="0" i="1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GB" sz="2400" b="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4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</m:d>
                      <m:r>
                        <a:rPr lang="en-GB" sz="2400" b="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GB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sz="2400" b="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GB" sz="2400" b="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𝑁𝑢𝑚𝑏𝑒𝑟</m:t>
                              </m:r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𝑜𝑓</m:t>
                              </m:r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𝑒𝑄𝑇𝐿𝑠</m:t>
                              </m:r>
                            </m:e>
                            <m:sub>
                              <m:r>
                                <a:rPr lang="en-GB" sz="2400" b="0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r>
                                <a:rPr lang="en-GB" sz="2400" b="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2400" b="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sup>
                        <m:e>
                          <m:sSub>
                            <m:sSubPr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𝑑𝑜𝑠𝑎𝑔𝑒</m:t>
                              </m:r>
                            </m:e>
                            <m:sub>
                              <m:r>
                                <a:rPr lang="en-GB" sz="2400" b="0" i="1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r>
                                <a:rPr lang="en-GB" sz="2400" b="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2400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GB" sz="2400" b="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sSub>
                            <m:sSubPr>
                              <m:ctrlPr>
                                <a:rPr lang="en-GB" sz="2400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𝑒𝑓𝑓𝑒𝑐𝑡</m:t>
                              </m:r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𝑠𝑖𝑧𝑒</m:t>
                              </m:r>
                            </m:e>
                            <m:sub>
                              <m:r>
                                <a:rPr lang="en-GB" sz="2400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G = gene, T = tissue, I = individual</a:t>
                </a: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E79158CD-28EF-D22B-B9EB-C293CA350B5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2C36-ABEE-1EAA-EBFD-59DE2A634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2789942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Caveats: linkage disequilibrium</a:t>
            </a:r>
            <a:endParaRPr lang="en-US" sz="3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D99AC3-A34E-CF5D-B801-B8629ADF0F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7549" y="2229840"/>
            <a:ext cx="9554735" cy="334617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2B72B-5AA1-4175-F00D-0299A8FD1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3324558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Caveats: pleiotropy</a:t>
            </a:r>
            <a:endParaRPr lang="en-US" sz="3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D99AC3-A34E-CF5D-B801-B8629ADF0F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7550" y="2229840"/>
            <a:ext cx="9554733" cy="334617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20FF65-AE04-8972-0804-4752AFE23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3326950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Genetic effects on molecular traits</a:t>
            </a:r>
            <a:endParaRPr lang="en-US" sz="3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D99AC3-A34E-CF5D-B801-B8629ADF0F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8459" y="2229840"/>
            <a:ext cx="9552914" cy="3346174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E618653-04AA-359B-F0CB-C5594462A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45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Genetic effects on molecular traits</a:t>
            </a:r>
            <a:endParaRPr lang="en-US" sz="3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D99AC3-A34E-CF5D-B801-B8629ADF0F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8459" y="2229840"/>
            <a:ext cx="9552914" cy="33461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F7C676-6107-2AD1-369A-B6A15BE8311D}"/>
              </a:ext>
            </a:extLst>
          </p:cNvPr>
          <p:cNvSpPr txBox="1"/>
          <p:nvPr/>
        </p:nvSpPr>
        <p:spPr>
          <a:xfrm>
            <a:off x="1629937" y="6369205"/>
            <a:ext cx="40461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*Adapted from </a:t>
            </a:r>
            <a:r>
              <a:rPr lang="en-US" dirty="0" err="1"/>
              <a:t>GTEx</a:t>
            </a:r>
            <a:r>
              <a:rPr lang="en-US" dirty="0"/>
              <a:t> portal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7451D-A415-69A8-F683-9580FD2DB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9522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3600" dirty="0">
                <a:cs typeface="Calibri Light"/>
              </a:rPr>
              <a:t>Many genes are regulated by multiple eQTLs</a:t>
            </a:r>
            <a:endParaRPr lang="en-US" sz="3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D99AC3-A34E-CF5D-B801-B8629ADF0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7550" y="2262697"/>
            <a:ext cx="9554733" cy="328045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2257-5BD9-BEF0-0B8D-CC5BD16A6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DA2CCD-CCAC-B52C-4900-FA9942522969}"/>
              </a:ext>
            </a:extLst>
          </p:cNvPr>
          <p:cNvSpPr txBox="1"/>
          <p:nvPr/>
        </p:nvSpPr>
        <p:spPr>
          <a:xfrm>
            <a:off x="1074348" y="5158434"/>
            <a:ext cx="94411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200" dirty="0"/>
              <a:t>When multiple </a:t>
            </a:r>
            <a:r>
              <a:rPr lang="en-GB" sz="2200" dirty="0" err="1"/>
              <a:t>eQTLs</a:t>
            </a:r>
            <a:r>
              <a:rPr lang="en-GB" sz="2200" dirty="0"/>
              <a:t> regulate expression of a causal gene we expect their effect on disease risk to be consistent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04639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Additive genetic effects on gene expression</a:t>
            </a:r>
            <a:endParaRPr lang="en-US" sz="3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D99AC3-A34E-CF5D-B801-B8629ADF0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36000" y="1457471"/>
            <a:ext cx="9720000" cy="503617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54B91-1C64-B9C4-844C-C3D0DCB88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195850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Content Placeholder 12">
            <a:extLst>
              <a:ext uri="{FF2B5EF4-FFF2-40B4-BE49-F238E27FC236}">
                <a16:creationId xmlns:a16="http://schemas.microsoft.com/office/drawing/2014/main" id="{B1877B77-EA3B-27E9-E631-2D318E1587B5}"/>
              </a:ext>
            </a:extLst>
          </p:cNvPr>
          <p:cNvSpPr txBox="1">
            <a:spLocks/>
          </p:cNvSpPr>
          <p:nvPr/>
        </p:nvSpPr>
        <p:spPr>
          <a:xfrm>
            <a:off x="1147980" y="1414120"/>
            <a:ext cx="5143899" cy="4791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ea typeface="+mn-lt"/>
                <a:cs typeface="+mn-lt"/>
              </a:rPr>
              <a:t>Methods using intermediate phenotypes</a:t>
            </a:r>
            <a:r>
              <a:rPr lang="en-US" sz="2400" dirty="0">
                <a:ea typeface="+mn-lt"/>
                <a:cs typeface="+mn-lt"/>
              </a:rPr>
              <a:t> to identify causal genes </a:t>
            </a:r>
            <a:r>
              <a:rPr lang="en-GB" sz="2400" dirty="0">
                <a:ea typeface="+mn-lt"/>
                <a:cs typeface="+mn-lt"/>
              </a:rPr>
              <a:t>rely on this assumption of additive proportional effects </a:t>
            </a:r>
            <a:r>
              <a:rPr lang="en-US" sz="2400" dirty="0">
                <a:ea typeface="+mn-lt"/>
                <a:cs typeface="+mn-lt"/>
              </a:rPr>
              <a:t>(</a:t>
            </a:r>
            <a:r>
              <a:rPr lang="en-US" sz="2400" i="1" dirty="0">
                <a:ea typeface="+mn-lt"/>
                <a:cs typeface="+mn-lt"/>
              </a:rPr>
              <a:t>e.g. </a:t>
            </a:r>
            <a:r>
              <a:rPr lang="en-US" sz="2400" dirty="0">
                <a:ea typeface="+mn-lt"/>
                <a:cs typeface="+mn-lt"/>
              </a:rPr>
              <a:t>multi-instrument MR, TWAS)</a:t>
            </a:r>
            <a:endParaRPr lang="en-GB" sz="2400" dirty="0">
              <a:ea typeface="+mn-lt"/>
              <a:cs typeface="+mn-lt"/>
            </a:endParaRPr>
          </a:p>
          <a:p>
            <a:r>
              <a:rPr lang="en-US" sz="2400" dirty="0"/>
              <a:t>In DIRECT (whole blood)</a:t>
            </a:r>
            <a:r>
              <a:rPr lang="en-US" sz="2400" baseline="30000" dirty="0"/>
              <a:t>1</a:t>
            </a:r>
            <a:endParaRPr lang="en-US" sz="2400" dirty="0"/>
          </a:p>
          <a:p>
            <a:pPr lvl="1"/>
            <a:r>
              <a:rPr lang="en-US" dirty="0"/>
              <a:t>At least one significant genetic effect on expression in ~95% protein coding genes (</a:t>
            </a:r>
            <a:r>
              <a:rPr lang="en-US" i="1" dirty="0"/>
              <a:t>i.e.</a:t>
            </a:r>
            <a:r>
              <a:rPr lang="en-US" dirty="0"/>
              <a:t> </a:t>
            </a:r>
            <a:r>
              <a:rPr lang="en-US" dirty="0" err="1"/>
              <a:t>eGenes</a:t>
            </a:r>
            <a:r>
              <a:rPr lang="en-US" dirty="0"/>
              <a:t>)</a:t>
            </a:r>
            <a:endParaRPr lang="en-US" dirty="0">
              <a:cs typeface="Calibri"/>
            </a:endParaRPr>
          </a:p>
          <a:p>
            <a:pPr lvl="1"/>
            <a:r>
              <a:rPr lang="en-US" dirty="0"/>
              <a:t>2/3 of genes with 2+ </a:t>
            </a:r>
            <a:r>
              <a:rPr lang="en-US" dirty="0" err="1"/>
              <a:t>eQTLs</a:t>
            </a:r>
            <a:endParaRPr lang="en-US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aseline="30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baseline="30000" dirty="0"/>
              <a:t>1: </a:t>
            </a:r>
            <a:r>
              <a:rPr lang="en-US" sz="2400" baseline="30000" dirty="0" err="1"/>
              <a:t>Viñuela</a:t>
            </a:r>
            <a:r>
              <a:rPr lang="en-US" sz="2400" baseline="30000" dirty="0"/>
              <a:t> </a:t>
            </a:r>
            <a:r>
              <a:rPr lang="en-US" sz="2400" i="1" baseline="30000" dirty="0"/>
              <a:t>et al</a:t>
            </a:r>
            <a:r>
              <a:rPr lang="en-US" sz="2400" baseline="30000" dirty="0"/>
              <a:t>, 2021 </a:t>
            </a:r>
            <a:r>
              <a:rPr lang="en-US" sz="2400" baseline="30000" dirty="0" err="1"/>
              <a:t>medRxiv</a:t>
            </a:r>
            <a:endParaRPr lang="en-US" sz="2400" baseline="30000" dirty="0"/>
          </a:p>
        </p:txBody>
      </p:sp>
      <p:pic>
        <p:nvPicPr>
          <p:cNvPr id="13" name="Graphic 14">
            <a:extLst>
              <a:ext uri="{FF2B5EF4-FFF2-40B4-BE49-F238E27FC236}">
                <a16:creationId xmlns:a16="http://schemas.microsoft.com/office/drawing/2014/main" id="{9B3011BB-75DC-F216-9767-A68C89BE7E1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09319" y="1353196"/>
            <a:ext cx="4913461" cy="4913461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3EF3C9F2-340E-48AD-90CE-7FE732925595}"/>
              </a:ext>
            </a:extLst>
          </p:cNvPr>
          <p:cNvSpPr txBox="1">
            <a:spLocks/>
          </p:cNvSpPr>
          <p:nvPr/>
        </p:nvSpPr>
        <p:spPr>
          <a:xfrm>
            <a:off x="643467" y="321734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cs typeface="Calibri Light"/>
              </a:rPr>
              <a:t>Multiple </a:t>
            </a:r>
            <a:r>
              <a:rPr lang="en-US" sz="3600" dirty="0" err="1">
                <a:cs typeface="Calibri Light"/>
              </a:rPr>
              <a:t>eQTLs</a:t>
            </a:r>
            <a:r>
              <a:rPr lang="en-US" sz="3600" dirty="0">
                <a:cs typeface="Calibri Light"/>
              </a:rPr>
              <a:t> help to find mediating genes</a:t>
            </a:r>
            <a:endParaRPr lang="en-US" sz="3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A9FCCF-097E-BB77-435C-D88E62C06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19460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9508-F0E6-59E0-5F2D-B8F1E191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Additive genetic effects on gene expression (TWAS model)</a:t>
            </a:r>
            <a:endParaRPr lang="en-US" sz="3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D99AC3-A34E-CF5D-B801-B8629ADF0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32669" y="1457471"/>
            <a:ext cx="4926662" cy="503617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220469-A8AF-F062-51B8-E4C52EDF1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454265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0C2F8441091934486030C35EA216725" ma:contentTypeVersion="15" ma:contentTypeDescription="Create a new document." ma:contentTypeScope="" ma:versionID="62788399cfbfde2c32ac6d9b61cf8d0c">
  <xsd:schema xmlns:xsd="http://www.w3.org/2001/XMLSchema" xmlns:xs="http://www.w3.org/2001/XMLSchema" xmlns:p="http://schemas.microsoft.com/office/2006/metadata/properties" xmlns:ns1="http://schemas.microsoft.com/sharepoint/v3" xmlns:ns3="65af3dd5-a341-4f3f-b015-9e682d0784dc" xmlns:ns4="6e7e8b15-10e3-4e03-8142-6ef98aaf3614" targetNamespace="http://schemas.microsoft.com/office/2006/metadata/properties" ma:root="true" ma:fieldsID="2c6b0636bd09776de98e1b7480c5e5c0" ns1:_="" ns3:_="" ns4:_="">
    <xsd:import namespace="http://schemas.microsoft.com/sharepoint/v3"/>
    <xsd:import namespace="65af3dd5-a341-4f3f-b015-9e682d0784dc"/>
    <xsd:import namespace="6e7e8b15-10e3-4e03-8142-6ef98aaf361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  <xsd:element ref="ns4:MediaServiceLocation" minOccurs="0"/>
                <xsd:element ref="ns4:MediaServiceAutoKeyPoints" minOccurs="0"/>
                <xsd:element ref="ns4:MediaServiceKeyPoint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1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2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af3dd5-a341-4f3f-b015-9e682d0784d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7e8b15-10e3-4e03-8142-6ef98aaf36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1572E4A-FC99-42FE-8B9A-1220D6F337C5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sharepoint/v3"/>
    <ds:schemaRef ds:uri="65af3dd5-a341-4f3f-b015-9e682d0784dc"/>
    <ds:schemaRef ds:uri="6e7e8b15-10e3-4e03-8142-6ef98aaf3614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37597D3-0E07-4436-9DFE-0C8224727A8D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schemas.microsoft.com/sharepoint/v3"/>
    <ds:schemaRef ds:uri="6e7e8b15-10e3-4e03-8142-6ef98aaf3614"/>
    <ds:schemaRef ds:uri="http://schemas.microsoft.com/office/2006/metadata/properties"/>
    <ds:schemaRef ds:uri="65af3dd5-a341-4f3f-b015-9e682d0784dc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722BB70-A844-4B02-9F8F-6C3A3072FE9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7784</TotalTime>
  <Words>799</Words>
  <Application>Microsoft Office PowerPoint</Application>
  <PresentationFormat>Widescreen</PresentationFormat>
  <Paragraphs>167</Paragraphs>
  <Slides>37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Cambria Math</vt:lpstr>
      <vt:lpstr>office theme</vt:lpstr>
      <vt:lpstr>PowerPoint Presentation</vt:lpstr>
      <vt:lpstr>Disclosure</vt:lpstr>
      <vt:lpstr>Genetic effects on molecular traits</vt:lpstr>
      <vt:lpstr>Genetic effects on molecular traits</vt:lpstr>
      <vt:lpstr>Genetic effects on molecular traits</vt:lpstr>
      <vt:lpstr>Many genes are regulated by multiple eQTLs</vt:lpstr>
      <vt:lpstr>Additive genetic effects on gene expression</vt:lpstr>
      <vt:lpstr>PowerPoint Presentation</vt:lpstr>
      <vt:lpstr>Additive genetic effects on gene expression (TWAS model)</vt:lpstr>
      <vt:lpstr>Additive models can miss the relation between expression and phenotype</vt:lpstr>
      <vt:lpstr>Additive models can miss the relation between expression and phenotype</vt:lpstr>
      <vt:lpstr>Can we see additive genetic effects on gene expression resulting in non-additive consequences for phenotypes?</vt:lpstr>
      <vt:lpstr>Deviations from the additive model for extreme expression</vt:lpstr>
      <vt:lpstr>Data: independent eQTLs</vt:lpstr>
      <vt:lpstr>Data: UK Biobank</vt:lpstr>
      <vt:lpstr>Genetically predicted extreme expression</vt:lpstr>
      <vt:lpstr>Testing the consequences of extreme expression</vt:lpstr>
      <vt:lpstr>Testing the consequences of extreme expression</vt:lpstr>
      <vt:lpstr>Deviations from the additive model for extreme expression</vt:lpstr>
      <vt:lpstr>Examples of extreme expression effects on height</vt:lpstr>
      <vt:lpstr>Examples of extreme expression effects</vt:lpstr>
      <vt:lpstr>Examples of extreme expression effects</vt:lpstr>
      <vt:lpstr>Examples of extreme expression effects</vt:lpstr>
      <vt:lpstr>Examples of extreme expression effects</vt:lpstr>
      <vt:lpstr>Polygenic traits show more non-additive effects</vt:lpstr>
      <vt:lpstr>Does extreme expression exacerbate or attenuate the additive effect?</vt:lpstr>
      <vt:lpstr>Comparison between the effect size of the extreme expression effect vs additive effect at the tails</vt:lpstr>
      <vt:lpstr>Comparison between the effect size of the extreme expression effect vs additive effect at the tails</vt:lpstr>
      <vt:lpstr>Comparison between the effect size of the extreme expression effect vs additive effect at the tails</vt:lpstr>
      <vt:lpstr>Comparison between the effect size of the extreme expression effect vs additive effect at the tails</vt:lpstr>
      <vt:lpstr>Comparison between the effect size of the extreme expression effect vs additive effect at the tails</vt:lpstr>
      <vt:lpstr>Conclusion</vt:lpstr>
      <vt:lpstr>Acknowledgements</vt:lpstr>
      <vt:lpstr>Additional slides</vt:lpstr>
      <vt:lpstr>Predicted expression</vt:lpstr>
      <vt:lpstr>Caveats: linkage disequilibrium</vt:lpstr>
      <vt:lpstr>Caveats: pleiotropy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theo.dupuis theo.dupuis</dc:creator>
  <cp:lastModifiedBy>Theo Dupuis (PG Research)</cp:lastModifiedBy>
  <cp:revision>2</cp:revision>
  <dcterms:created xsi:type="dcterms:W3CDTF">2022-05-14T11:50:06Z</dcterms:created>
  <dcterms:modified xsi:type="dcterms:W3CDTF">2022-06-13T21:59:52Z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0x01010040C2F8441091934486030C35EA216725</vt:lpwstr>
  </property>
</Properties>
</file>